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85" r:id="rId5"/>
    <p:sldId id="287" r:id="rId6"/>
    <p:sldId id="288" r:id="rId7"/>
    <p:sldId id="271" r:id="rId8"/>
    <p:sldId id="270" r:id="rId9"/>
    <p:sldId id="289" r:id="rId10"/>
    <p:sldId id="257" r:id="rId11"/>
    <p:sldId id="258" r:id="rId12"/>
    <p:sldId id="259" r:id="rId13"/>
    <p:sldId id="256" r:id="rId14"/>
    <p:sldId id="28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3D4"/>
    <a:srgbClr val="EFEFEF"/>
    <a:srgbClr val="FFFFFF"/>
    <a:srgbClr val="EDEDE9"/>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438C7-F604-4E63-ABFB-60EC82AFE39D}" v="27" dt="2023-12-14T03:14:57.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974" autoAdjust="0"/>
  </p:normalViewPr>
  <p:slideViewPr>
    <p:cSldViewPr snapToGrid="0">
      <p:cViewPr varScale="1">
        <p:scale>
          <a:sx n="75" d="100"/>
          <a:sy n="75" d="100"/>
        </p:scale>
        <p:origin x="19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e, Stefanie" userId="4a8c6c9c-e558-4387-bb26-bde8015993b6" providerId="ADAL" clId="{0555108A-1ADD-4AA2-8CE2-F859F487104B}"/>
    <pc:docChg chg="undo custSel addSld modSld sldOrd">
      <pc:chgData name="Lane, Stefanie" userId="4a8c6c9c-e558-4387-bb26-bde8015993b6" providerId="ADAL" clId="{0555108A-1ADD-4AA2-8CE2-F859F487104B}" dt="2023-01-05T21:22:06.665" v="444" actId="164"/>
      <pc:docMkLst>
        <pc:docMk/>
      </pc:docMkLst>
      <pc:sldChg chg="addSp delSp modSp">
        <pc:chgData name="Lane, Stefanie" userId="4a8c6c9c-e558-4387-bb26-bde8015993b6" providerId="ADAL" clId="{0555108A-1ADD-4AA2-8CE2-F859F487104B}" dt="2023-01-05T21:22:06.665" v="444" actId="164"/>
        <pc:sldMkLst>
          <pc:docMk/>
          <pc:sldMk cId="786456900" sldId="256"/>
        </pc:sldMkLst>
        <pc:spChg chg="del mod topLvl">
          <ac:chgData name="Lane, Stefanie" userId="4a8c6c9c-e558-4387-bb26-bde8015993b6" providerId="ADAL" clId="{0555108A-1ADD-4AA2-8CE2-F859F487104B}" dt="2023-01-05T21:18:58.398" v="394" actId="478"/>
          <ac:spMkLst>
            <pc:docMk/>
            <pc:sldMk cId="786456900" sldId="256"/>
            <ac:spMk id="7" creationId="{F53877F5-C872-4FBE-8B2A-168D31A41771}"/>
          </ac:spMkLst>
        </pc:spChg>
        <pc:spChg chg="del mod topLvl">
          <ac:chgData name="Lane, Stefanie" userId="4a8c6c9c-e558-4387-bb26-bde8015993b6" providerId="ADAL" clId="{0555108A-1ADD-4AA2-8CE2-F859F487104B}" dt="2023-01-05T21:19:10.231" v="400" actId="478"/>
          <ac:spMkLst>
            <pc:docMk/>
            <pc:sldMk cId="786456900" sldId="256"/>
            <ac:spMk id="8" creationId="{35ABE0E3-356B-4D54-BEB1-ADD2BD9C8BC6}"/>
          </ac:spMkLst>
        </pc:spChg>
        <pc:spChg chg="mod">
          <ac:chgData name="Lane, Stefanie" userId="4a8c6c9c-e558-4387-bb26-bde8015993b6" providerId="ADAL" clId="{0555108A-1ADD-4AA2-8CE2-F859F487104B}" dt="2023-01-05T21:14:29.351" v="348" actId="1076"/>
          <ac:spMkLst>
            <pc:docMk/>
            <pc:sldMk cId="786456900" sldId="256"/>
            <ac:spMk id="15" creationId="{AF3F1D74-F14D-4EC2-B9BE-7F4B275711F2}"/>
          </ac:spMkLst>
        </pc:spChg>
        <pc:spChg chg="mod">
          <ac:chgData name="Lane, Stefanie" userId="4a8c6c9c-e558-4387-bb26-bde8015993b6" providerId="ADAL" clId="{0555108A-1ADD-4AA2-8CE2-F859F487104B}" dt="2023-01-05T21:14:32.960" v="349" actId="1076"/>
          <ac:spMkLst>
            <pc:docMk/>
            <pc:sldMk cId="786456900" sldId="256"/>
            <ac:spMk id="16" creationId="{2107D4A1-BBE8-4758-8FA5-1171FF935D12}"/>
          </ac:spMkLst>
        </pc:spChg>
        <pc:spChg chg="mod">
          <ac:chgData name="Lane, Stefanie" userId="4a8c6c9c-e558-4387-bb26-bde8015993b6" providerId="ADAL" clId="{0555108A-1ADD-4AA2-8CE2-F859F487104B}" dt="2023-01-05T21:14:37.601" v="350" actId="1076"/>
          <ac:spMkLst>
            <pc:docMk/>
            <pc:sldMk cId="786456900" sldId="256"/>
            <ac:spMk id="17" creationId="{613BCFCE-06A7-4BF4-AB38-1899E1FCA453}"/>
          </ac:spMkLst>
        </pc:spChg>
        <pc:spChg chg="add del mod topLvl">
          <ac:chgData name="Lane, Stefanie" userId="4a8c6c9c-e558-4387-bb26-bde8015993b6" providerId="ADAL" clId="{0555108A-1ADD-4AA2-8CE2-F859F487104B}" dt="2023-01-05T21:19:25.563" v="405" actId="478"/>
          <ac:spMkLst>
            <pc:docMk/>
            <pc:sldMk cId="786456900" sldId="256"/>
            <ac:spMk id="18" creationId="{37559943-17B8-4D51-A8ED-D27A206EFA04}"/>
          </ac:spMkLst>
        </pc:spChg>
        <pc:spChg chg="add del mod">
          <ac:chgData name="Lane, Stefanie" userId="4a8c6c9c-e558-4387-bb26-bde8015993b6" providerId="ADAL" clId="{0555108A-1ADD-4AA2-8CE2-F859F487104B}" dt="2023-01-05T21:18:27.993" v="380" actId="478"/>
          <ac:spMkLst>
            <pc:docMk/>
            <pc:sldMk cId="786456900" sldId="256"/>
            <ac:spMk id="20" creationId="{A7CB3141-C9AD-42B3-BAE9-160AE98C6CD4}"/>
          </ac:spMkLst>
        </pc:spChg>
        <pc:spChg chg="add mod">
          <ac:chgData name="Lane, Stefanie" userId="4a8c6c9c-e558-4387-bb26-bde8015993b6" providerId="ADAL" clId="{0555108A-1ADD-4AA2-8CE2-F859F487104B}" dt="2023-01-05T21:22:06.665" v="444" actId="164"/>
          <ac:spMkLst>
            <pc:docMk/>
            <pc:sldMk cId="786456900" sldId="256"/>
            <ac:spMk id="21" creationId="{CF778440-C52C-41BA-95C0-771C22D87EAD}"/>
          </ac:spMkLst>
        </pc:spChg>
        <pc:spChg chg="add mod">
          <ac:chgData name="Lane, Stefanie" userId="4a8c6c9c-e558-4387-bb26-bde8015993b6" providerId="ADAL" clId="{0555108A-1ADD-4AA2-8CE2-F859F487104B}" dt="2023-01-05T21:22:06.665" v="444" actId="164"/>
          <ac:spMkLst>
            <pc:docMk/>
            <pc:sldMk cId="786456900" sldId="256"/>
            <ac:spMk id="22" creationId="{2565D816-A8EA-4FF1-81E3-1749C341F126}"/>
          </ac:spMkLst>
        </pc:spChg>
        <pc:spChg chg="add mod">
          <ac:chgData name="Lane, Stefanie" userId="4a8c6c9c-e558-4387-bb26-bde8015993b6" providerId="ADAL" clId="{0555108A-1ADD-4AA2-8CE2-F859F487104B}" dt="2023-01-05T21:22:06.665" v="444" actId="164"/>
          <ac:spMkLst>
            <pc:docMk/>
            <pc:sldMk cId="786456900" sldId="256"/>
            <ac:spMk id="23" creationId="{BB22D9F0-E3DA-40A6-8C57-AFC77BA2CAAF}"/>
          </ac:spMkLst>
        </pc:spChg>
        <pc:spChg chg="add mod">
          <ac:chgData name="Lane, Stefanie" userId="4a8c6c9c-e558-4387-bb26-bde8015993b6" providerId="ADAL" clId="{0555108A-1ADD-4AA2-8CE2-F859F487104B}" dt="2023-01-05T21:22:06.665" v="444" actId="164"/>
          <ac:spMkLst>
            <pc:docMk/>
            <pc:sldMk cId="786456900" sldId="256"/>
            <ac:spMk id="24" creationId="{5DB40EA8-BF2F-40F0-BA3D-F43A51B39235}"/>
          </ac:spMkLst>
        </pc:spChg>
        <pc:spChg chg="add mod">
          <ac:chgData name="Lane, Stefanie" userId="4a8c6c9c-e558-4387-bb26-bde8015993b6" providerId="ADAL" clId="{0555108A-1ADD-4AA2-8CE2-F859F487104B}" dt="2023-01-05T21:20:58.685" v="424" actId="208"/>
          <ac:spMkLst>
            <pc:docMk/>
            <pc:sldMk cId="786456900" sldId="256"/>
            <ac:spMk id="25" creationId="{09ED4E29-7C6F-4E6A-B99B-39B6B1AB2F95}"/>
          </ac:spMkLst>
        </pc:spChg>
        <pc:spChg chg="add mod">
          <ac:chgData name="Lane, Stefanie" userId="4a8c6c9c-e558-4387-bb26-bde8015993b6" providerId="ADAL" clId="{0555108A-1ADD-4AA2-8CE2-F859F487104B}" dt="2023-01-05T21:22:06.665" v="444" actId="164"/>
          <ac:spMkLst>
            <pc:docMk/>
            <pc:sldMk cId="786456900" sldId="256"/>
            <ac:spMk id="26" creationId="{B698D7F6-0F49-49DB-B8BD-90B955D93D58}"/>
          </ac:spMkLst>
        </pc:spChg>
        <pc:spChg chg="add mod">
          <ac:chgData name="Lane, Stefanie" userId="4a8c6c9c-e558-4387-bb26-bde8015993b6" providerId="ADAL" clId="{0555108A-1ADD-4AA2-8CE2-F859F487104B}" dt="2023-01-05T21:21:28.627" v="430" actId="164"/>
          <ac:spMkLst>
            <pc:docMk/>
            <pc:sldMk cId="786456900" sldId="256"/>
            <ac:spMk id="28" creationId="{8D048A16-50F8-46E0-B7D1-7D536E26B6F2}"/>
          </ac:spMkLst>
        </pc:spChg>
        <pc:grpChg chg="add del mod">
          <ac:chgData name="Lane, Stefanie" userId="4a8c6c9c-e558-4387-bb26-bde8015993b6" providerId="ADAL" clId="{0555108A-1ADD-4AA2-8CE2-F859F487104B}" dt="2023-01-05T21:20:03.536" v="413" actId="165"/>
          <ac:grpSpMkLst>
            <pc:docMk/>
            <pc:sldMk cId="786456900" sldId="256"/>
            <ac:grpSpMk id="3" creationId="{DD0213E2-D3D4-49DA-BB76-D0FAF8FBB553}"/>
          </ac:grpSpMkLst>
        </pc:grpChg>
        <pc:grpChg chg="del">
          <ac:chgData name="Lane, Stefanie" userId="4a8c6c9c-e558-4387-bb26-bde8015993b6" providerId="ADAL" clId="{0555108A-1ADD-4AA2-8CE2-F859F487104B}" dt="2023-01-05T20:59:38.188" v="220" actId="165"/>
          <ac:grpSpMkLst>
            <pc:docMk/>
            <pc:sldMk cId="786456900" sldId="256"/>
            <ac:grpSpMk id="9" creationId="{45ADDA04-3F76-467C-86C5-98AAB89422CF}"/>
          </ac:grpSpMkLst>
        </pc:grpChg>
        <pc:grpChg chg="add mod topLvl">
          <ac:chgData name="Lane, Stefanie" userId="4a8c6c9c-e558-4387-bb26-bde8015993b6" providerId="ADAL" clId="{0555108A-1ADD-4AA2-8CE2-F859F487104B}" dt="2023-01-05T21:22:06.665" v="444" actId="164"/>
          <ac:grpSpMkLst>
            <pc:docMk/>
            <pc:sldMk cId="786456900" sldId="256"/>
            <ac:grpSpMk id="11" creationId="{B959F729-A64C-4482-87D6-366ACC2110B8}"/>
          </ac:grpSpMkLst>
        </pc:grpChg>
        <pc:grpChg chg="add del mod">
          <ac:chgData name="Lane, Stefanie" userId="4a8c6c9c-e558-4387-bb26-bde8015993b6" providerId="ADAL" clId="{0555108A-1ADD-4AA2-8CE2-F859F487104B}" dt="2023-01-05T21:19:25.563" v="405" actId="478"/>
          <ac:grpSpMkLst>
            <pc:docMk/>
            <pc:sldMk cId="786456900" sldId="256"/>
            <ac:grpSpMk id="19" creationId="{1724FE9A-351D-4284-A584-9787C9565D88}"/>
          </ac:grpSpMkLst>
        </pc:grpChg>
        <pc:grpChg chg="add mod">
          <ac:chgData name="Lane, Stefanie" userId="4a8c6c9c-e558-4387-bb26-bde8015993b6" providerId="ADAL" clId="{0555108A-1ADD-4AA2-8CE2-F859F487104B}" dt="2023-01-05T21:21:28.627" v="430" actId="164"/>
          <ac:grpSpMkLst>
            <pc:docMk/>
            <pc:sldMk cId="786456900" sldId="256"/>
            <ac:grpSpMk id="27" creationId="{9040000B-CBB9-4046-BEDF-4543A6F2F115}"/>
          </ac:grpSpMkLst>
        </pc:grpChg>
        <pc:grpChg chg="add mod">
          <ac:chgData name="Lane, Stefanie" userId="4a8c6c9c-e558-4387-bb26-bde8015993b6" providerId="ADAL" clId="{0555108A-1ADD-4AA2-8CE2-F859F487104B}" dt="2023-01-05T21:22:06.665" v="444" actId="164"/>
          <ac:grpSpMkLst>
            <pc:docMk/>
            <pc:sldMk cId="786456900" sldId="256"/>
            <ac:grpSpMk id="29" creationId="{A738788A-9623-480A-9BA1-027DAD608E5A}"/>
          </ac:grpSpMkLst>
        </pc:grpChg>
        <pc:grpChg chg="add mod">
          <ac:chgData name="Lane, Stefanie" userId="4a8c6c9c-e558-4387-bb26-bde8015993b6" providerId="ADAL" clId="{0555108A-1ADD-4AA2-8CE2-F859F487104B}" dt="2023-01-05T21:22:06.665" v="444" actId="164"/>
          <ac:grpSpMkLst>
            <pc:docMk/>
            <pc:sldMk cId="786456900" sldId="256"/>
            <ac:grpSpMk id="30" creationId="{A809E5FC-578D-4E84-8F48-50B4942DE037}"/>
          </ac:grpSpMkLst>
        </pc:grpChg>
        <pc:graphicFrameChg chg="add del mod">
          <ac:chgData name="Lane, Stefanie" userId="4a8c6c9c-e558-4387-bb26-bde8015993b6" providerId="ADAL" clId="{0555108A-1ADD-4AA2-8CE2-F859F487104B}" dt="2023-01-05T21:12:35.225" v="337"/>
          <ac:graphicFrameMkLst>
            <pc:docMk/>
            <pc:sldMk cId="786456900" sldId="256"/>
            <ac:graphicFrameMk id="10" creationId="{4717641A-0C47-4B4D-9BA0-DB8C8E070C33}"/>
          </ac:graphicFrameMkLst>
        </pc:graphicFrameChg>
        <pc:picChg chg="add del mod">
          <ac:chgData name="Lane, Stefanie" userId="4a8c6c9c-e558-4387-bb26-bde8015993b6" providerId="ADAL" clId="{0555108A-1ADD-4AA2-8CE2-F859F487104B}" dt="2023-01-05T21:05:28.937" v="226"/>
          <ac:picMkLst>
            <pc:docMk/>
            <pc:sldMk cId="786456900" sldId="256"/>
            <ac:picMk id="2" creationId="{7D129EAE-9BF3-4150-873A-FBBE55CD11AE}"/>
          </ac:picMkLst>
        </pc:picChg>
        <pc:picChg chg="mod topLvl">
          <ac:chgData name="Lane, Stefanie" userId="4a8c6c9c-e558-4387-bb26-bde8015993b6" providerId="ADAL" clId="{0555108A-1ADD-4AA2-8CE2-F859F487104B}" dt="2023-01-05T21:22:06.665" v="444" actId="164"/>
          <ac:picMkLst>
            <pc:docMk/>
            <pc:sldMk cId="786456900" sldId="256"/>
            <ac:picMk id="4" creationId="{DB72DF2F-342B-4D68-B665-6F5308EC8784}"/>
          </ac:picMkLst>
        </pc:picChg>
        <pc:picChg chg="mod topLvl">
          <ac:chgData name="Lane, Stefanie" userId="4a8c6c9c-e558-4387-bb26-bde8015993b6" providerId="ADAL" clId="{0555108A-1ADD-4AA2-8CE2-F859F487104B}" dt="2023-01-05T21:20:33.642" v="420" actId="2085"/>
          <ac:picMkLst>
            <pc:docMk/>
            <pc:sldMk cId="786456900" sldId="256"/>
            <ac:picMk id="5" creationId="{987B2139-5059-464D-B85B-29F5F11830B2}"/>
          </ac:picMkLst>
        </pc:picChg>
        <pc:picChg chg="mod topLvl">
          <ac:chgData name="Lane, Stefanie" userId="4a8c6c9c-e558-4387-bb26-bde8015993b6" providerId="ADAL" clId="{0555108A-1ADD-4AA2-8CE2-F859F487104B}" dt="2023-01-05T21:22:06.665" v="444" actId="164"/>
          <ac:picMkLst>
            <pc:docMk/>
            <pc:sldMk cId="786456900" sldId="256"/>
            <ac:picMk id="6" creationId="{6CC4101E-8498-47A4-8DE4-62CA13280AA1}"/>
          </ac:picMkLst>
        </pc:picChg>
        <pc:picChg chg="mod">
          <ac:chgData name="Lane, Stefanie" userId="4a8c6c9c-e558-4387-bb26-bde8015993b6" providerId="ADAL" clId="{0555108A-1ADD-4AA2-8CE2-F859F487104B}" dt="2023-01-05T21:15:04.957" v="357" actId="1076"/>
          <ac:picMkLst>
            <pc:docMk/>
            <pc:sldMk cId="786456900" sldId="256"/>
            <ac:picMk id="12" creationId="{EA1D3A25-744B-4C99-B7C5-7BD8E68DD530}"/>
          </ac:picMkLst>
        </pc:picChg>
      </pc:sldChg>
      <pc:sldChg chg="addSp modSp add">
        <pc:chgData name="Lane, Stefanie" userId="4a8c6c9c-e558-4387-bb26-bde8015993b6" providerId="ADAL" clId="{0555108A-1ADD-4AA2-8CE2-F859F487104B}" dt="2023-01-05T20:45:19.722" v="61" actId="14100"/>
        <pc:sldMkLst>
          <pc:docMk/>
          <pc:sldMk cId="696994968" sldId="257"/>
        </pc:sldMkLst>
        <pc:spChg chg="add mod">
          <ac:chgData name="Lane, Stefanie" userId="4a8c6c9c-e558-4387-bb26-bde8015993b6" providerId="ADAL" clId="{0555108A-1ADD-4AA2-8CE2-F859F487104B}" dt="2023-01-05T20:32:47.259" v="53" actId="1076"/>
          <ac:spMkLst>
            <pc:docMk/>
            <pc:sldMk cId="696994968" sldId="257"/>
            <ac:spMk id="2" creationId="{B9981779-B980-4D05-B1F4-A612F26E00B7}"/>
          </ac:spMkLst>
        </pc:spChg>
        <pc:picChg chg="add mod modCrop">
          <ac:chgData name="Lane, Stefanie" userId="4a8c6c9c-e558-4387-bb26-bde8015993b6" providerId="ADAL" clId="{0555108A-1ADD-4AA2-8CE2-F859F487104B}" dt="2023-01-05T20:45:19.722" v="61" actId="14100"/>
          <ac:picMkLst>
            <pc:docMk/>
            <pc:sldMk cId="696994968" sldId="257"/>
            <ac:picMk id="3" creationId="{76EB110A-8C62-4A39-B890-9983B91BE6B4}"/>
          </ac:picMkLst>
        </pc:picChg>
        <pc:picChg chg="add mod modCrop">
          <ac:chgData name="Lane, Stefanie" userId="4a8c6c9c-e558-4387-bb26-bde8015993b6" providerId="ADAL" clId="{0555108A-1ADD-4AA2-8CE2-F859F487104B}" dt="2023-01-05T20:44:54.974" v="58" actId="732"/>
          <ac:picMkLst>
            <pc:docMk/>
            <pc:sldMk cId="696994968" sldId="257"/>
            <ac:picMk id="1026" creationId="{F2ED8B7E-C79E-4F73-B46B-89146ED81F33}"/>
          </ac:picMkLst>
        </pc:picChg>
      </pc:sldChg>
      <pc:sldChg chg="addSp modSp add">
        <pc:chgData name="Lane, Stefanie" userId="4a8c6c9c-e558-4387-bb26-bde8015993b6" providerId="ADAL" clId="{0555108A-1ADD-4AA2-8CE2-F859F487104B}" dt="2023-01-05T20:52:38.471" v="70" actId="732"/>
        <pc:sldMkLst>
          <pc:docMk/>
          <pc:sldMk cId="109522536" sldId="258"/>
        </pc:sldMkLst>
        <pc:spChg chg="add mod">
          <ac:chgData name="Lane, Stefanie" userId="4a8c6c9c-e558-4387-bb26-bde8015993b6" providerId="ADAL" clId="{0555108A-1ADD-4AA2-8CE2-F859F487104B}" dt="2023-01-05T20:12:26.775" v="46" actId="1076"/>
          <ac:spMkLst>
            <pc:docMk/>
            <pc:sldMk cId="109522536" sldId="258"/>
            <ac:spMk id="2" creationId="{85832041-20DF-4B57-8568-C66CC11DA820}"/>
          </ac:spMkLst>
        </pc:spChg>
        <pc:picChg chg="add mod modCrop">
          <ac:chgData name="Lane, Stefanie" userId="4a8c6c9c-e558-4387-bb26-bde8015993b6" providerId="ADAL" clId="{0555108A-1ADD-4AA2-8CE2-F859F487104B}" dt="2023-01-05T20:52:38.471" v="70" actId="732"/>
          <ac:picMkLst>
            <pc:docMk/>
            <pc:sldMk cId="109522536" sldId="258"/>
            <ac:picMk id="2050" creationId="{F1D6E20B-25F0-4169-839E-115688B79063}"/>
          </ac:picMkLst>
        </pc:picChg>
        <pc:picChg chg="add mod">
          <ac:chgData name="Lane, Stefanie" userId="4a8c6c9c-e558-4387-bb26-bde8015993b6" providerId="ADAL" clId="{0555108A-1ADD-4AA2-8CE2-F859F487104B}" dt="2023-01-05T20:12:28.656" v="47" actId="1076"/>
          <ac:picMkLst>
            <pc:docMk/>
            <pc:sldMk cId="109522536" sldId="258"/>
            <ac:picMk id="2052" creationId="{6924DA0A-DEBF-4E4A-9679-38507C6575D5}"/>
          </ac:picMkLst>
        </pc:picChg>
      </pc:sldChg>
      <pc:sldChg chg="addSp delSp modSp add">
        <pc:chgData name="Lane, Stefanie" userId="4a8c6c9c-e558-4387-bb26-bde8015993b6" providerId="ADAL" clId="{0555108A-1ADD-4AA2-8CE2-F859F487104B}" dt="2023-01-05T20:51:01.808" v="68" actId="478"/>
        <pc:sldMkLst>
          <pc:docMk/>
          <pc:sldMk cId="2713957947" sldId="259"/>
        </pc:sldMkLst>
        <pc:picChg chg="add mod modCrop">
          <ac:chgData name="Lane, Stefanie" userId="4a8c6c9c-e558-4387-bb26-bde8015993b6" providerId="ADAL" clId="{0555108A-1ADD-4AA2-8CE2-F859F487104B}" dt="2023-01-05T20:50:54.887" v="66" actId="1076"/>
          <ac:picMkLst>
            <pc:docMk/>
            <pc:sldMk cId="2713957947" sldId="259"/>
            <ac:picMk id="2" creationId="{BB4058BA-7C55-4735-A326-B2C5DAE5000F}"/>
          </ac:picMkLst>
        </pc:picChg>
        <pc:picChg chg="add del">
          <ac:chgData name="Lane, Stefanie" userId="4a8c6c9c-e558-4387-bb26-bde8015993b6" providerId="ADAL" clId="{0555108A-1ADD-4AA2-8CE2-F859F487104B}" dt="2023-01-05T20:51:01.808" v="68" actId="478"/>
          <ac:picMkLst>
            <pc:docMk/>
            <pc:sldMk cId="2713957947" sldId="259"/>
            <ac:picMk id="3" creationId="{D36300CA-0831-4242-8D93-ABE650CCE55D}"/>
          </ac:picMkLst>
        </pc:picChg>
        <pc:picChg chg="add mod">
          <ac:chgData name="Lane, Stefanie" userId="4a8c6c9c-e558-4387-bb26-bde8015993b6" providerId="ADAL" clId="{0555108A-1ADD-4AA2-8CE2-F859F487104B}" dt="2023-01-05T20:50:53.422" v="65" actId="1076"/>
          <ac:picMkLst>
            <pc:docMk/>
            <pc:sldMk cId="2713957947" sldId="259"/>
            <ac:picMk id="3074" creationId="{D8690AA0-A87A-42A6-8E5F-A902FE973814}"/>
          </ac:picMkLst>
        </pc:picChg>
      </pc:sldChg>
      <pc:sldChg chg="modSp add">
        <pc:chgData name="Lane, Stefanie" userId="4a8c6c9c-e558-4387-bb26-bde8015993b6" providerId="ADAL" clId="{0555108A-1ADD-4AA2-8CE2-F859F487104B}" dt="2023-01-05T21:05:00.199" v="222" actId="207"/>
        <pc:sldMkLst>
          <pc:docMk/>
          <pc:sldMk cId="2446606184" sldId="270"/>
        </pc:sldMkLst>
        <pc:spChg chg="mod">
          <ac:chgData name="Lane, Stefanie" userId="4a8c6c9c-e558-4387-bb26-bde8015993b6" providerId="ADAL" clId="{0555108A-1ADD-4AA2-8CE2-F859F487104B}" dt="2023-01-05T21:05:00.199" v="222" actId="207"/>
          <ac:spMkLst>
            <pc:docMk/>
            <pc:sldMk cId="2446606184" sldId="270"/>
            <ac:spMk id="29" creationId="{00000000-0000-0000-0000-000000000000}"/>
          </ac:spMkLst>
        </pc:spChg>
      </pc:sldChg>
    </pc:docChg>
  </pc:docChgLst>
  <pc:docChgLst>
    <pc:chgData name="Lane, Stefanie" userId="4a8c6c9c-e558-4387-bb26-bde8015993b6" providerId="ADAL" clId="{AE8B4C14-F244-4593-9EE4-3FD9F1F80A46}"/>
    <pc:docChg chg="custSel addSld modSld">
      <pc:chgData name="Lane, Stefanie" userId="4a8c6c9c-e558-4387-bb26-bde8015993b6" providerId="ADAL" clId="{AE8B4C14-F244-4593-9EE4-3FD9F1F80A46}" dt="2023-10-30T19:29:49.654" v="12" actId="164"/>
      <pc:docMkLst>
        <pc:docMk/>
      </pc:docMkLst>
      <pc:sldChg chg="addSp delSp modSp add mod">
        <pc:chgData name="Lane, Stefanie" userId="4a8c6c9c-e558-4387-bb26-bde8015993b6" providerId="ADAL" clId="{AE8B4C14-F244-4593-9EE4-3FD9F1F80A46}" dt="2023-10-30T19:29:49.654" v="12" actId="164"/>
        <pc:sldMkLst>
          <pc:docMk/>
          <pc:sldMk cId="756215371" sldId="288"/>
        </pc:sldMkLst>
        <pc:spChg chg="mod">
          <ac:chgData name="Lane, Stefanie" userId="4a8c6c9c-e558-4387-bb26-bde8015993b6" providerId="ADAL" clId="{AE8B4C14-F244-4593-9EE4-3FD9F1F80A46}" dt="2023-10-30T19:28:39.142" v="4" actId="165"/>
          <ac:spMkLst>
            <pc:docMk/>
            <pc:sldMk cId="756215371" sldId="288"/>
            <ac:spMk id="6" creationId="{63790CA5-4061-48A8-A27C-220F7E35808D}"/>
          </ac:spMkLst>
        </pc:spChg>
        <pc:spChg chg="mod">
          <ac:chgData name="Lane, Stefanie" userId="4a8c6c9c-e558-4387-bb26-bde8015993b6" providerId="ADAL" clId="{AE8B4C14-F244-4593-9EE4-3FD9F1F80A46}" dt="2023-10-30T19:28:39.142" v="4" actId="165"/>
          <ac:spMkLst>
            <pc:docMk/>
            <pc:sldMk cId="756215371" sldId="288"/>
            <ac:spMk id="7" creationId="{B4F852C8-69AB-4914-887F-85857FF4BE15}"/>
          </ac:spMkLst>
        </pc:spChg>
        <pc:spChg chg="mod">
          <ac:chgData name="Lane, Stefanie" userId="4a8c6c9c-e558-4387-bb26-bde8015993b6" providerId="ADAL" clId="{AE8B4C14-F244-4593-9EE4-3FD9F1F80A46}" dt="2023-10-30T19:28:39.142" v="4" actId="165"/>
          <ac:spMkLst>
            <pc:docMk/>
            <pc:sldMk cId="756215371" sldId="288"/>
            <ac:spMk id="8" creationId="{5BA7C3BD-C812-4290-9431-BD95DAF9FE96}"/>
          </ac:spMkLst>
        </pc:spChg>
        <pc:spChg chg="mod">
          <ac:chgData name="Lane, Stefanie" userId="4a8c6c9c-e558-4387-bb26-bde8015993b6" providerId="ADAL" clId="{AE8B4C14-F244-4593-9EE4-3FD9F1F80A46}" dt="2023-10-30T19:28:39.142" v="4" actId="165"/>
          <ac:spMkLst>
            <pc:docMk/>
            <pc:sldMk cId="756215371" sldId="288"/>
            <ac:spMk id="9" creationId="{45CEC4F6-67BC-4EB0-8D44-49FC7AE68723}"/>
          </ac:spMkLst>
        </pc:spChg>
        <pc:spChg chg="mod">
          <ac:chgData name="Lane, Stefanie" userId="4a8c6c9c-e558-4387-bb26-bde8015993b6" providerId="ADAL" clId="{AE8B4C14-F244-4593-9EE4-3FD9F1F80A46}" dt="2023-10-30T19:28:39.142" v="4" actId="165"/>
          <ac:spMkLst>
            <pc:docMk/>
            <pc:sldMk cId="756215371" sldId="288"/>
            <ac:spMk id="10" creationId="{F05EDB4D-4E29-4857-A07A-1B8E81781205}"/>
          </ac:spMkLst>
        </pc:spChg>
        <pc:spChg chg="mod">
          <ac:chgData name="Lane, Stefanie" userId="4a8c6c9c-e558-4387-bb26-bde8015993b6" providerId="ADAL" clId="{AE8B4C14-F244-4593-9EE4-3FD9F1F80A46}" dt="2023-10-30T19:28:39.142" v="4" actId="165"/>
          <ac:spMkLst>
            <pc:docMk/>
            <pc:sldMk cId="756215371" sldId="288"/>
            <ac:spMk id="11" creationId="{9325CF06-FC70-46A4-A913-7289EEBA28C5}"/>
          </ac:spMkLst>
        </pc:spChg>
        <pc:spChg chg="mod">
          <ac:chgData name="Lane, Stefanie" userId="4a8c6c9c-e558-4387-bb26-bde8015993b6" providerId="ADAL" clId="{AE8B4C14-F244-4593-9EE4-3FD9F1F80A46}" dt="2023-10-30T19:28:39.142" v="4" actId="165"/>
          <ac:spMkLst>
            <pc:docMk/>
            <pc:sldMk cId="756215371" sldId="288"/>
            <ac:spMk id="12" creationId="{041C4919-BE2D-4456-BA08-8E47E132F184}"/>
          </ac:spMkLst>
        </pc:spChg>
        <pc:spChg chg="mod topLvl">
          <ac:chgData name="Lane, Stefanie" userId="4a8c6c9c-e558-4387-bb26-bde8015993b6" providerId="ADAL" clId="{AE8B4C14-F244-4593-9EE4-3FD9F1F80A46}" dt="2023-10-30T19:29:49.654" v="12" actId="164"/>
          <ac:spMkLst>
            <pc:docMk/>
            <pc:sldMk cId="756215371" sldId="288"/>
            <ac:spMk id="13" creationId="{9FC56C58-E38B-57FF-CC44-851A685FC106}"/>
          </ac:spMkLst>
        </pc:spChg>
        <pc:spChg chg="mod">
          <ac:chgData name="Lane, Stefanie" userId="4a8c6c9c-e558-4387-bb26-bde8015993b6" providerId="ADAL" clId="{AE8B4C14-F244-4593-9EE4-3FD9F1F80A46}" dt="2023-10-30T19:28:39.142" v="4" actId="165"/>
          <ac:spMkLst>
            <pc:docMk/>
            <pc:sldMk cId="756215371" sldId="288"/>
            <ac:spMk id="14" creationId="{3DEBF9D3-65E4-48C0-86F5-C3E8F2F048D1}"/>
          </ac:spMkLst>
        </pc:spChg>
        <pc:spChg chg="mod topLvl">
          <ac:chgData name="Lane, Stefanie" userId="4a8c6c9c-e558-4387-bb26-bde8015993b6" providerId="ADAL" clId="{AE8B4C14-F244-4593-9EE4-3FD9F1F80A46}" dt="2023-10-30T19:29:49.654" v="12" actId="164"/>
          <ac:spMkLst>
            <pc:docMk/>
            <pc:sldMk cId="756215371" sldId="288"/>
            <ac:spMk id="15" creationId="{908BE85F-8FFA-52A4-D1D6-45CBAE8FA11A}"/>
          </ac:spMkLst>
        </pc:spChg>
        <pc:spChg chg="mod">
          <ac:chgData name="Lane, Stefanie" userId="4a8c6c9c-e558-4387-bb26-bde8015993b6" providerId="ADAL" clId="{AE8B4C14-F244-4593-9EE4-3FD9F1F80A46}" dt="2023-10-30T19:28:39.142" v="4" actId="165"/>
          <ac:spMkLst>
            <pc:docMk/>
            <pc:sldMk cId="756215371" sldId="288"/>
            <ac:spMk id="16" creationId="{4FA34089-24C2-401D-BA99-84DE71DACFA8}"/>
          </ac:spMkLst>
        </pc:spChg>
        <pc:spChg chg="mod">
          <ac:chgData name="Lane, Stefanie" userId="4a8c6c9c-e558-4387-bb26-bde8015993b6" providerId="ADAL" clId="{AE8B4C14-F244-4593-9EE4-3FD9F1F80A46}" dt="2023-10-30T19:28:39.142" v="4" actId="165"/>
          <ac:spMkLst>
            <pc:docMk/>
            <pc:sldMk cId="756215371" sldId="288"/>
            <ac:spMk id="17" creationId="{B67B18DE-F4F3-4C7F-8872-7105E44E4145}"/>
          </ac:spMkLst>
        </pc:spChg>
        <pc:spChg chg="mod">
          <ac:chgData name="Lane, Stefanie" userId="4a8c6c9c-e558-4387-bb26-bde8015993b6" providerId="ADAL" clId="{AE8B4C14-F244-4593-9EE4-3FD9F1F80A46}" dt="2023-10-30T19:28:39.142" v="4" actId="165"/>
          <ac:spMkLst>
            <pc:docMk/>
            <pc:sldMk cId="756215371" sldId="288"/>
            <ac:spMk id="18" creationId="{3553F93B-1C62-4DBC-AE54-C523D9E7063D}"/>
          </ac:spMkLst>
        </pc:spChg>
        <pc:spChg chg="mod">
          <ac:chgData name="Lane, Stefanie" userId="4a8c6c9c-e558-4387-bb26-bde8015993b6" providerId="ADAL" clId="{AE8B4C14-F244-4593-9EE4-3FD9F1F80A46}" dt="2023-10-30T19:28:39.142" v="4" actId="165"/>
          <ac:spMkLst>
            <pc:docMk/>
            <pc:sldMk cId="756215371" sldId="288"/>
            <ac:spMk id="19" creationId="{909433FC-0192-4CF4-821F-F47F9BB2B2AE}"/>
          </ac:spMkLst>
        </pc:spChg>
        <pc:spChg chg="mod">
          <ac:chgData name="Lane, Stefanie" userId="4a8c6c9c-e558-4387-bb26-bde8015993b6" providerId="ADAL" clId="{AE8B4C14-F244-4593-9EE4-3FD9F1F80A46}" dt="2023-10-30T19:28:39.142" v="4" actId="165"/>
          <ac:spMkLst>
            <pc:docMk/>
            <pc:sldMk cId="756215371" sldId="288"/>
            <ac:spMk id="20" creationId="{1CAABAA9-1394-4B6D-BC27-C491A7A3A21F}"/>
          </ac:spMkLst>
        </pc:spChg>
        <pc:spChg chg="mod">
          <ac:chgData name="Lane, Stefanie" userId="4a8c6c9c-e558-4387-bb26-bde8015993b6" providerId="ADAL" clId="{AE8B4C14-F244-4593-9EE4-3FD9F1F80A46}" dt="2023-10-30T19:28:39.142" v="4" actId="165"/>
          <ac:spMkLst>
            <pc:docMk/>
            <pc:sldMk cId="756215371" sldId="288"/>
            <ac:spMk id="21" creationId="{61C77246-30FA-4BB5-9832-6E41CC84CF34}"/>
          </ac:spMkLst>
        </pc:spChg>
        <pc:spChg chg="mod">
          <ac:chgData name="Lane, Stefanie" userId="4a8c6c9c-e558-4387-bb26-bde8015993b6" providerId="ADAL" clId="{AE8B4C14-F244-4593-9EE4-3FD9F1F80A46}" dt="2023-10-30T19:28:39.142" v="4" actId="165"/>
          <ac:spMkLst>
            <pc:docMk/>
            <pc:sldMk cId="756215371" sldId="288"/>
            <ac:spMk id="22" creationId="{EBD3EDFA-9333-409A-8B00-AD7633227DCD}"/>
          </ac:spMkLst>
        </pc:spChg>
        <pc:spChg chg="mod">
          <ac:chgData name="Lane, Stefanie" userId="4a8c6c9c-e558-4387-bb26-bde8015993b6" providerId="ADAL" clId="{AE8B4C14-F244-4593-9EE4-3FD9F1F80A46}" dt="2023-10-30T19:28:39.142" v="4" actId="165"/>
          <ac:spMkLst>
            <pc:docMk/>
            <pc:sldMk cId="756215371" sldId="288"/>
            <ac:spMk id="23" creationId="{CEEA6812-D3AE-458C-B962-9C45A67C0276}"/>
          </ac:spMkLst>
        </pc:spChg>
        <pc:spChg chg="mod">
          <ac:chgData name="Lane, Stefanie" userId="4a8c6c9c-e558-4387-bb26-bde8015993b6" providerId="ADAL" clId="{AE8B4C14-F244-4593-9EE4-3FD9F1F80A46}" dt="2023-10-30T19:28:39.142" v="4" actId="165"/>
          <ac:spMkLst>
            <pc:docMk/>
            <pc:sldMk cId="756215371" sldId="288"/>
            <ac:spMk id="24" creationId="{92503A24-47EB-41F3-BCB9-86C7A3092D3E}"/>
          </ac:spMkLst>
        </pc:spChg>
        <pc:spChg chg="mod">
          <ac:chgData name="Lane, Stefanie" userId="4a8c6c9c-e558-4387-bb26-bde8015993b6" providerId="ADAL" clId="{AE8B4C14-F244-4593-9EE4-3FD9F1F80A46}" dt="2023-10-30T19:28:39.142" v="4" actId="165"/>
          <ac:spMkLst>
            <pc:docMk/>
            <pc:sldMk cId="756215371" sldId="288"/>
            <ac:spMk id="25" creationId="{C8A8D5F5-0AC4-4C22-93D3-20AB9C4C452F}"/>
          </ac:spMkLst>
        </pc:spChg>
        <pc:spChg chg="mod">
          <ac:chgData name="Lane, Stefanie" userId="4a8c6c9c-e558-4387-bb26-bde8015993b6" providerId="ADAL" clId="{AE8B4C14-F244-4593-9EE4-3FD9F1F80A46}" dt="2023-10-30T19:28:39.142" v="4" actId="165"/>
          <ac:spMkLst>
            <pc:docMk/>
            <pc:sldMk cId="756215371" sldId="288"/>
            <ac:spMk id="26" creationId="{CEA0AD25-87BF-4E29-9FC1-B818ACBE2730}"/>
          </ac:spMkLst>
        </pc:spChg>
        <pc:spChg chg="mod">
          <ac:chgData name="Lane, Stefanie" userId="4a8c6c9c-e558-4387-bb26-bde8015993b6" providerId="ADAL" clId="{AE8B4C14-F244-4593-9EE4-3FD9F1F80A46}" dt="2023-10-30T19:28:39.142" v="4" actId="165"/>
          <ac:spMkLst>
            <pc:docMk/>
            <pc:sldMk cId="756215371" sldId="288"/>
            <ac:spMk id="27" creationId="{37EC4C21-9729-4506-944C-14CEEA21C426}"/>
          </ac:spMkLst>
        </pc:spChg>
        <pc:spChg chg="mod topLvl">
          <ac:chgData name="Lane, Stefanie" userId="4a8c6c9c-e558-4387-bb26-bde8015993b6" providerId="ADAL" clId="{AE8B4C14-F244-4593-9EE4-3FD9F1F80A46}" dt="2023-10-30T19:29:49.654" v="12" actId="164"/>
          <ac:spMkLst>
            <pc:docMk/>
            <pc:sldMk cId="756215371" sldId="288"/>
            <ac:spMk id="28" creationId="{BDCC48E6-FE19-4142-E074-736154E0EADB}"/>
          </ac:spMkLst>
        </pc:spChg>
        <pc:spChg chg="mod">
          <ac:chgData name="Lane, Stefanie" userId="4a8c6c9c-e558-4387-bb26-bde8015993b6" providerId="ADAL" clId="{AE8B4C14-F244-4593-9EE4-3FD9F1F80A46}" dt="2023-10-30T19:28:39.142" v="4" actId="165"/>
          <ac:spMkLst>
            <pc:docMk/>
            <pc:sldMk cId="756215371" sldId="288"/>
            <ac:spMk id="29" creationId="{F8390AF3-CDDC-4F10-B8A9-8DACF5C4D71C}"/>
          </ac:spMkLst>
        </pc:spChg>
        <pc:spChg chg="mod">
          <ac:chgData name="Lane, Stefanie" userId="4a8c6c9c-e558-4387-bb26-bde8015993b6" providerId="ADAL" clId="{AE8B4C14-F244-4593-9EE4-3FD9F1F80A46}" dt="2023-10-30T19:28:39.142" v="4" actId="165"/>
          <ac:spMkLst>
            <pc:docMk/>
            <pc:sldMk cId="756215371" sldId="288"/>
            <ac:spMk id="30" creationId="{37E1A5F4-6EAC-44C2-B9C4-D53BE4D088E1}"/>
          </ac:spMkLst>
        </pc:spChg>
        <pc:spChg chg="mod">
          <ac:chgData name="Lane, Stefanie" userId="4a8c6c9c-e558-4387-bb26-bde8015993b6" providerId="ADAL" clId="{AE8B4C14-F244-4593-9EE4-3FD9F1F80A46}" dt="2023-10-30T19:28:39.142" v="4" actId="165"/>
          <ac:spMkLst>
            <pc:docMk/>
            <pc:sldMk cId="756215371" sldId="288"/>
            <ac:spMk id="32" creationId="{2355C0A4-061D-415B-83C5-A8B82188915D}"/>
          </ac:spMkLst>
        </pc:spChg>
        <pc:spChg chg="mod">
          <ac:chgData name="Lane, Stefanie" userId="4a8c6c9c-e558-4387-bb26-bde8015993b6" providerId="ADAL" clId="{AE8B4C14-F244-4593-9EE4-3FD9F1F80A46}" dt="2023-10-30T19:28:39.142" v="4" actId="165"/>
          <ac:spMkLst>
            <pc:docMk/>
            <pc:sldMk cId="756215371" sldId="288"/>
            <ac:spMk id="33" creationId="{3688B8AE-7CA3-4F93-B482-AFC3C56FE663}"/>
          </ac:spMkLst>
        </pc:spChg>
        <pc:spChg chg="mod">
          <ac:chgData name="Lane, Stefanie" userId="4a8c6c9c-e558-4387-bb26-bde8015993b6" providerId="ADAL" clId="{AE8B4C14-F244-4593-9EE4-3FD9F1F80A46}" dt="2023-10-30T19:28:39.142" v="4" actId="165"/>
          <ac:spMkLst>
            <pc:docMk/>
            <pc:sldMk cId="756215371" sldId="288"/>
            <ac:spMk id="34" creationId="{E3EA0F70-85DC-4F5C-98ED-91AC2E6CFD40}"/>
          </ac:spMkLst>
        </pc:spChg>
        <pc:spChg chg="mod">
          <ac:chgData name="Lane, Stefanie" userId="4a8c6c9c-e558-4387-bb26-bde8015993b6" providerId="ADAL" clId="{AE8B4C14-F244-4593-9EE4-3FD9F1F80A46}" dt="2023-10-30T19:28:39.142" v="4" actId="165"/>
          <ac:spMkLst>
            <pc:docMk/>
            <pc:sldMk cId="756215371" sldId="288"/>
            <ac:spMk id="36" creationId="{6F423075-A970-4491-9AB1-FCF9BA9AD368}"/>
          </ac:spMkLst>
        </pc:spChg>
        <pc:spChg chg="mod">
          <ac:chgData name="Lane, Stefanie" userId="4a8c6c9c-e558-4387-bb26-bde8015993b6" providerId="ADAL" clId="{AE8B4C14-F244-4593-9EE4-3FD9F1F80A46}" dt="2023-10-30T19:28:39.142" v="4" actId="165"/>
          <ac:spMkLst>
            <pc:docMk/>
            <pc:sldMk cId="756215371" sldId="288"/>
            <ac:spMk id="47" creationId="{BB8EB109-60A7-4F14-AC42-2F218C653616}"/>
          </ac:spMkLst>
        </pc:spChg>
        <pc:spChg chg="mod">
          <ac:chgData name="Lane, Stefanie" userId="4a8c6c9c-e558-4387-bb26-bde8015993b6" providerId="ADAL" clId="{AE8B4C14-F244-4593-9EE4-3FD9F1F80A46}" dt="2023-10-30T19:28:39.142" v="4" actId="165"/>
          <ac:spMkLst>
            <pc:docMk/>
            <pc:sldMk cId="756215371" sldId="288"/>
            <ac:spMk id="48" creationId="{9C1B7438-7DBB-4F93-871F-63C72C1EC8BB}"/>
          </ac:spMkLst>
        </pc:spChg>
        <pc:spChg chg="mod">
          <ac:chgData name="Lane, Stefanie" userId="4a8c6c9c-e558-4387-bb26-bde8015993b6" providerId="ADAL" clId="{AE8B4C14-F244-4593-9EE4-3FD9F1F80A46}" dt="2023-10-30T19:28:39.142" v="4" actId="165"/>
          <ac:spMkLst>
            <pc:docMk/>
            <pc:sldMk cId="756215371" sldId="288"/>
            <ac:spMk id="49" creationId="{2630C758-B53F-4D69-A163-91EDC20B54DA}"/>
          </ac:spMkLst>
        </pc:spChg>
        <pc:spChg chg="mod">
          <ac:chgData name="Lane, Stefanie" userId="4a8c6c9c-e558-4387-bb26-bde8015993b6" providerId="ADAL" clId="{AE8B4C14-F244-4593-9EE4-3FD9F1F80A46}" dt="2023-10-30T19:28:39.142" v="4" actId="165"/>
          <ac:spMkLst>
            <pc:docMk/>
            <pc:sldMk cId="756215371" sldId="288"/>
            <ac:spMk id="50" creationId="{FCC866E3-2FC6-4938-B461-A6BC9C2F3607}"/>
          </ac:spMkLst>
        </pc:spChg>
        <pc:spChg chg="mod">
          <ac:chgData name="Lane, Stefanie" userId="4a8c6c9c-e558-4387-bb26-bde8015993b6" providerId="ADAL" clId="{AE8B4C14-F244-4593-9EE4-3FD9F1F80A46}" dt="2023-10-30T19:28:39.142" v="4" actId="165"/>
          <ac:spMkLst>
            <pc:docMk/>
            <pc:sldMk cId="756215371" sldId="288"/>
            <ac:spMk id="56" creationId="{BDA3B00C-E29D-4DD4-8D51-E557CD4FFB6D}"/>
          </ac:spMkLst>
        </pc:spChg>
        <pc:spChg chg="mod">
          <ac:chgData name="Lane, Stefanie" userId="4a8c6c9c-e558-4387-bb26-bde8015993b6" providerId="ADAL" clId="{AE8B4C14-F244-4593-9EE4-3FD9F1F80A46}" dt="2023-10-30T19:28:39.142" v="4" actId="165"/>
          <ac:spMkLst>
            <pc:docMk/>
            <pc:sldMk cId="756215371" sldId="288"/>
            <ac:spMk id="64" creationId="{BD814217-4A3D-476D-91A1-E1A8D9149738}"/>
          </ac:spMkLst>
        </pc:spChg>
        <pc:spChg chg="mod">
          <ac:chgData name="Lane, Stefanie" userId="4a8c6c9c-e558-4387-bb26-bde8015993b6" providerId="ADAL" clId="{AE8B4C14-F244-4593-9EE4-3FD9F1F80A46}" dt="2023-10-30T19:28:39.142" v="4" actId="165"/>
          <ac:spMkLst>
            <pc:docMk/>
            <pc:sldMk cId="756215371" sldId="288"/>
            <ac:spMk id="68" creationId="{B456259C-735F-4744-BCB1-4D87FAC0BB36}"/>
          </ac:spMkLst>
        </pc:spChg>
        <pc:spChg chg="mod">
          <ac:chgData name="Lane, Stefanie" userId="4a8c6c9c-e558-4387-bb26-bde8015993b6" providerId="ADAL" clId="{AE8B4C14-F244-4593-9EE4-3FD9F1F80A46}" dt="2023-10-30T19:28:39.142" v="4" actId="165"/>
          <ac:spMkLst>
            <pc:docMk/>
            <pc:sldMk cId="756215371" sldId="288"/>
            <ac:spMk id="70" creationId="{B9BA0BD6-B145-4789-8245-3B8843AB7545}"/>
          </ac:spMkLst>
        </pc:spChg>
        <pc:spChg chg="del mod">
          <ac:chgData name="Lane, Stefanie" userId="4a8c6c9c-e558-4387-bb26-bde8015993b6" providerId="ADAL" clId="{AE8B4C14-F244-4593-9EE4-3FD9F1F80A46}" dt="2023-10-30T19:29:33.421" v="11" actId="478"/>
          <ac:spMkLst>
            <pc:docMk/>
            <pc:sldMk cId="756215371" sldId="288"/>
            <ac:spMk id="73" creationId="{FA4031A2-3EFB-4EF4-B664-7D5D25BBEB7C}"/>
          </ac:spMkLst>
        </pc:spChg>
        <pc:spChg chg="del mod">
          <ac:chgData name="Lane, Stefanie" userId="4a8c6c9c-e558-4387-bb26-bde8015993b6" providerId="ADAL" clId="{AE8B4C14-F244-4593-9EE4-3FD9F1F80A46}" dt="2023-10-30T19:29:01.006" v="9" actId="478"/>
          <ac:spMkLst>
            <pc:docMk/>
            <pc:sldMk cId="756215371" sldId="288"/>
            <ac:spMk id="74" creationId="{7E51888D-B3B9-42E3-9404-AEB06C555801}"/>
          </ac:spMkLst>
        </pc:spChg>
        <pc:spChg chg="mod">
          <ac:chgData name="Lane, Stefanie" userId="4a8c6c9c-e558-4387-bb26-bde8015993b6" providerId="ADAL" clId="{AE8B4C14-F244-4593-9EE4-3FD9F1F80A46}" dt="2023-10-30T19:28:39.142" v="4" actId="165"/>
          <ac:spMkLst>
            <pc:docMk/>
            <pc:sldMk cId="756215371" sldId="288"/>
            <ac:spMk id="75" creationId="{DFF6B966-F802-48D9-9838-CB036C9816A6}"/>
          </ac:spMkLst>
        </pc:spChg>
        <pc:spChg chg="mod">
          <ac:chgData name="Lane, Stefanie" userId="4a8c6c9c-e558-4387-bb26-bde8015993b6" providerId="ADAL" clId="{AE8B4C14-F244-4593-9EE4-3FD9F1F80A46}" dt="2023-10-30T19:28:39.142" v="4" actId="165"/>
          <ac:spMkLst>
            <pc:docMk/>
            <pc:sldMk cId="756215371" sldId="288"/>
            <ac:spMk id="77" creationId="{E6899183-6CFE-496B-9C4C-DC562A430BE6}"/>
          </ac:spMkLst>
        </pc:spChg>
        <pc:spChg chg="mod">
          <ac:chgData name="Lane, Stefanie" userId="4a8c6c9c-e558-4387-bb26-bde8015993b6" providerId="ADAL" clId="{AE8B4C14-F244-4593-9EE4-3FD9F1F80A46}" dt="2023-10-30T19:28:39.142" v="4" actId="165"/>
          <ac:spMkLst>
            <pc:docMk/>
            <pc:sldMk cId="756215371" sldId="288"/>
            <ac:spMk id="79" creationId="{9DA19884-93C5-4E24-B124-3B472CB79BB9}"/>
          </ac:spMkLst>
        </pc:spChg>
        <pc:spChg chg="mod">
          <ac:chgData name="Lane, Stefanie" userId="4a8c6c9c-e558-4387-bb26-bde8015993b6" providerId="ADAL" clId="{AE8B4C14-F244-4593-9EE4-3FD9F1F80A46}" dt="2023-10-30T19:28:39.142" v="4" actId="165"/>
          <ac:spMkLst>
            <pc:docMk/>
            <pc:sldMk cId="756215371" sldId="288"/>
            <ac:spMk id="81" creationId="{494FD311-6050-422C-8E6E-37ED0F084D79}"/>
          </ac:spMkLst>
        </pc:spChg>
        <pc:spChg chg="mod">
          <ac:chgData name="Lane, Stefanie" userId="4a8c6c9c-e558-4387-bb26-bde8015993b6" providerId="ADAL" clId="{AE8B4C14-F244-4593-9EE4-3FD9F1F80A46}" dt="2023-10-30T19:28:39.142" v="4" actId="165"/>
          <ac:spMkLst>
            <pc:docMk/>
            <pc:sldMk cId="756215371" sldId="288"/>
            <ac:spMk id="90" creationId="{D53C38B3-4AC1-4A02-9A22-7C058640BC0C}"/>
          </ac:spMkLst>
        </pc:spChg>
        <pc:grpChg chg="del mod topLvl">
          <ac:chgData name="Lane, Stefanie" userId="4a8c6c9c-e558-4387-bb26-bde8015993b6" providerId="ADAL" clId="{AE8B4C14-F244-4593-9EE4-3FD9F1F80A46}" dt="2023-10-30T19:28:34.386" v="3" actId="165"/>
          <ac:grpSpMkLst>
            <pc:docMk/>
            <pc:sldMk cId="756215371" sldId="288"/>
            <ac:grpSpMk id="31" creationId="{95A2C4FC-F3B1-4B3A-9BE7-05A817241897}"/>
          </ac:grpSpMkLst>
        </pc:grpChg>
        <pc:grpChg chg="mod">
          <ac:chgData name="Lane, Stefanie" userId="4a8c6c9c-e558-4387-bb26-bde8015993b6" providerId="ADAL" clId="{AE8B4C14-F244-4593-9EE4-3FD9F1F80A46}" dt="2023-10-30T19:28:39.142" v="4" actId="165"/>
          <ac:grpSpMkLst>
            <pc:docMk/>
            <pc:sldMk cId="756215371" sldId="288"/>
            <ac:grpSpMk id="37" creationId="{2F32F719-9087-4FDE-86E9-F9D9DB1D6676}"/>
          </ac:grpSpMkLst>
        </pc:grpChg>
        <pc:grpChg chg="mod">
          <ac:chgData name="Lane, Stefanie" userId="4a8c6c9c-e558-4387-bb26-bde8015993b6" providerId="ADAL" clId="{AE8B4C14-F244-4593-9EE4-3FD9F1F80A46}" dt="2023-10-30T19:28:39.142" v="4" actId="165"/>
          <ac:grpSpMkLst>
            <pc:docMk/>
            <pc:sldMk cId="756215371" sldId="288"/>
            <ac:grpSpMk id="39" creationId="{ADA94FD1-3A35-4D53-BA53-8292805DA3C8}"/>
          </ac:grpSpMkLst>
        </pc:grpChg>
        <pc:grpChg chg="add mod">
          <ac:chgData name="Lane, Stefanie" userId="4a8c6c9c-e558-4387-bb26-bde8015993b6" providerId="ADAL" clId="{AE8B4C14-F244-4593-9EE4-3FD9F1F80A46}" dt="2023-10-30T19:29:49.654" v="12" actId="164"/>
          <ac:grpSpMkLst>
            <pc:docMk/>
            <pc:sldMk cId="756215371" sldId="288"/>
            <ac:grpSpMk id="41" creationId="{472890E4-F5DE-B256-43C8-503519E2B081}"/>
          </ac:grpSpMkLst>
        </pc:grpChg>
        <pc:grpChg chg="del mod topLvl">
          <ac:chgData name="Lane, Stefanie" userId="4a8c6c9c-e558-4387-bb26-bde8015993b6" providerId="ADAL" clId="{AE8B4C14-F244-4593-9EE4-3FD9F1F80A46}" dt="2023-10-30T19:28:29.951" v="2" actId="165"/>
          <ac:grpSpMkLst>
            <pc:docMk/>
            <pc:sldMk cId="756215371" sldId="288"/>
            <ac:grpSpMk id="42" creationId="{74635EF6-9DF0-A5B1-B982-99C654D04318}"/>
          </ac:grpSpMkLst>
        </pc:grpChg>
        <pc:grpChg chg="mod">
          <ac:chgData name="Lane, Stefanie" userId="4a8c6c9c-e558-4387-bb26-bde8015993b6" providerId="ADAL" clId="{AE8B4C14-F244-4593-9EE4-3FD9F1F80A46}" dt="2023-10-30T19:28:39.142" v="4" actId="165"/>
          <ac:grpSpMkLst>
            <pc:docMk/>
            <pc:sldMk cId="756215371" sldId="288"/>
            <ac:grpSpMk id="44" creationId="{B9D9311C-9A76-49D0-AC94-297B8D330245}"/>
          </ac:grpSpMkLst>
        </pc:grpChg>
        <pc:grpChg chg="mod">
          <ac:chgData name="Lane, Stefanie" userId="4a8c6c9c-e558-4387-bb26-bde8015993b6" providerId="ADAL" clId="{AE8B4C14-F244-4593-9EE4-3FD9F1F80A46}" dt="2023-10-30T19:28:39.142" v="4" actId="165"/>
          <ac:grpSpMkLst>
            <pc:docMk/>
            <pc:sldMk cId="756215371" sldId="288"/>
            <ac:grpSpMk id="45" creationId="{86C3B6AA-C2EC-411E-8C6E-4D36DED134E4}"/>
          </ac:grpSpMkLst>
        </pc:grpChg>
        <pc:grpChg chg="mod">
          <ac:chgData name="Lane, Stefanie" userId="4a8c6c9c-e558-4387-bb26-bde8015993b6" providerId="ADAL" clId="{AE8B4C14-F244-4593-9EE4-3FD9F1F80A46}" dt="2023-10-30T19:28:39.142" v="4" actId="165"/>
          <ac:grpSpMkLst>
            <pc:docMk/>
            <pc:sldMk cId="756215371" sldId="288"/>
            <ac:grpSpMk id="46" creationId="{D83C1FF2-63C9-4E4C-88D0-F51900092B69}"/>
          </ac:grpSpMkLst>
        </pc:grpChg>
        <pc:grpChg chg="mod">
          <ac:chgData name="Lane, Stefanie" userId="4a8c6c9c-e558-4387-bb26-bde8015993b6" providerId="ADAL" clId="{AE8B4C14-F244-4593-9EE4-3FD9F1F80A46}" dt="2023-10-30T19:28:39.142" v="4" actId="165"/>
          <ac:grpSpMkLst>
            <pc:docMk/>
            <pc:sldMk cId="756215371" sldId="288"/>
            <ac:grpSpMk id="51" creationId="{3A7E4282-8F47-435E-8B3C-DD69C4F4C96F}"/>
          </ac:grpSpMkLst>
        </pc:grpChg>
        <pc:grpChg chg="del">
          <ac:chgData name="Lane, Stefanie" userId="4a8c6c9c-e558-4387-bb26-bde8015993b6" providerId="ADAL" clId="{AE8B4C14-F244-4593-9EE4-3FD9F1F80A46}" dt="2023-10-30T19:28:25.216" v="1" actId="165"/>
          <ac:grpSpMkLst>
            <pc:docMk/>
            <pc:sldMk cId="756215371" sldId="288"/>
            <ac:grpSpMk id="53" creationId="{66DC84DB-A743-4BA6-69EC-985B2B700D9F}"/>
          </ac:grpSpMkLst>
        </pc:grpChg>
        <pc:grpChg chg="mod">
          <ac:chgData name="Lane, Stefanie" userId="4a8c6c9c-e558-4387-bb26-bde8015993b6" providerId="ADAL" clId="{AE8B4C14-F244-4593-9EE4-3FD9F1F80A46}" dt="2023-10-30T19:28:39.142" v="4" actId="165"/>
          <ac:grpSpMkLst>
            <pc:docMk/>
            <pc:sldMk cId="756215371" sldId="288"/>
            <ac:grpSpMk id="54" creationId="{7447FD47-26D2-4B70-AEF1-4E38CA1ADEDD}"/>
          </ac:grpSpMkLst>
        </pc:grpChg>
        <pc:grpChg chg="mod">
          <ac:chgData name="Lane, Stefanie" userId="4a8c6c9c-e558-4387-bb26-bde8015993b6" providerId="ADAL" clId="{AE8B4C14-F244-4593-9EE4-3FD9F1F80A46}" dt="2023-10-30T19:28:39.142" v="4" actId="165"/>
          <ac:grpSpMkLst>
            <pc:docMk/>
            <pc:sldMk cId="756215371" sldId="288"/>
            <ac:grpSpMk id="78" creationId="{07AE64DF-865B-4FBF-85A8-409D1A066BF5}"/>
          </ac:grpSpMkLst>
        </pc:grpChg>
        <pc:grpChg chg="mod">
          <ac:chgData name="Lane, Stefanie" userId="4a8c6c9c-e558-4387-bb26-bde8015993b6" providerId="ADAL" clId="{AE8B4C14-F244-4593-9EE4-3FD9F1F80A46}" dt="2023-10-30T19:28:39.142" v="4" actId="165"/>
          <ac:grpSpMkLst>
            <pc:docMk/>
            <pc:sldMk cId="756215371" sldId="288"/>
            <ac:grpSpMk id="80" creationId="{36B24D22-73E1-4FFB-A6E2-11D992DEA80A}"/>
          </ac:grpSpMkLst>
        </pc:grpChg>
        <pc:grpChg chg="mod">
          <ac:chgData name="Lane, Stefanie" userId="4a8c6c9c-e558-4387-bb26-bde8015993b6" providerId="ADAL" clId="{AE8B4C14-F244-4593-9EE4-3FD9F1F80A46}" dt="2023-10-30T19:28:39.142" v="4" actId="165"/>
          <ac:grpSpMkLst>
            <pc:docMk/>
            <pc:sldMk cId="756215371" sldId="288"/>
            <ac:grpSpMk id="82" creationId="{7C08B84B-FF5B-4EB8-83B4-AA39689831B1}"/>
          </ac:grpSpMkLst>
        </pc:grpChg>
        <pc:grpChg chg="mod topLvl">
          <ac:chgData name="Lane, Stefanie" userId="4a8c6c9c-e558-4387-bb26-bde8015993b6" providerId="ADAL" clId="{AE8B4C14-F244-4593-9EE4-3FD9F1F80A46}" dt="2023-10-30T19:29:49.654" v="12" actId="164"/>
          <ac:grpSpMkLst>
            <pc:docMk/>
            <pc:sldMk cId="756215371" sldId="288"/>
            <ac:grpSpMk id="91" creationId="{8404B860-9E62-4B85-928C-C60D44E923FD}"/>
          </ac:grpSpMkLst>
        </pc:grpChg>
        <pc:grpChg chg="del mod topLvl">
          <ac:chgData name="Lane, Stefanie" userId="4a8c6c9c-e558-4387-bb26-bde8015993b6" providerId="ADAL" clId="{AE8B4C14-F244-4593-9EE4-3FD9F1F80A46}" dt="2023-10-30T19:28:39.142" v="4" actId="165"/>
          <ac:grpSpMkLst>
            <pc:docMk/>
            <pc:sldMk cId="756215371" sldId="288"/>
            <ac:grpSpMk id="92" creationId="{5783164E-B5DE-4753-A42A-2AB4D29B8AE7}"/>
          </ac:grpSpMkLst>
        </pc:grpChg>
        <pc:picChg chg="mod">
          <ac:chgData name="Lane, Stefanie" userId="4a8c6c9c-e558-4387-bb26-bde8015993b6" providerId="ADAL" clId="{AE8B4C14-F244-4593-9EE4-3FD9F1F80A46}" dt="2023-10-30T19:28:39.142" v="4" actId="165"/>
          <ac:picMkLst>
            <pc:docMk/>
            <pc:sldMk cId="756215371" sldId="288"/>
            <ac:picMk id="2" creationId="{D4154F88-F2EE-4293-A357-6D92F149E127}"/>
          </ac:picMkLst>
        </pc:picChg>
        <pc:picChg chg="mod">
          <ac:chgData name="Lane, Stefanie" userId="4a8c6c9c-e558-4387-bb26-bde8015993b6" providerId="ADAL" clId="{AE8B4C14-F244-4593-9EE4-3FD9F1F80A46}" dt="2023-10-30T19:28:39.142" v="4" actId="165"/>
          <ac:picMkLst>
            <pc:docMk/>
            <pc:sldMk cId="756215371" sldId="288"/>
            <ac:picMk id="3" creationId="{2C0F6606-633F-4E2E-B05E-326235A7E4DB}"/>
          </ac:picMkLst>
        </pc:picChg>
        <pc:picChg chg="mod topLvl">
          <ac:chgData name="Lane, Stefanie" userId="4a8c6c9c-e558-4387-bb26-bde8015993b6" providerId="ADAL" clId="{AE8B4C14-F244-4593-9EE4-3FD9F1F80A46}" dt="2023-10-30T19:29:49.654" v="12" actId="164"/>
          <ac:picMkLst>
            <pc:docMk/>
            <pc:sldMk cId="756215371" sldId="288"/>
            <ac:picMk id="4" creationId="{297D411D-F51B-5FC7-6B67-6B9B72A6E555}"/>
          </ac:picMkLst>
        </pc:picChg>
        <pc:picChg chg="mod topLvl">
          <ac:chgData name="Lane, Stefanie" userId="4a8c6c9c-e558-4387-bb26-bde8015993b6" providerId="ADAL" clId="{AE8B4C14-F244-4593-9EE4-3FD9F1F80A46}" dt="2023-10-30T19:29:49.654" v="12" actId="164"/>
          <ac:picMkLst>
            <pc:docMk/>
            <pc:sldMk cId="756215371" sldId="288"/>
            <ac:picMk id="5" creationId="{D1E68894-5A4E-0368-2000-82DCD510022B}"/>
          </ac:picMkLst>
        </pc:picChg>
        <pc:picChg chg="mod topLvl">
          <ac:chgData name="Lane, Stefanie" userId="4a8c6c9c-e558-4387-bb26-bde8015993b6" providerId="ADAL" clId="{AE8B4C14-F244-4593-9EE4-3FD9F1F80A46}" dt="2023-10-30T19:29:49.654" v="12" actId="164"/>
          <ac:picMkLst>
            <pc:docMk/>
            <pc:sldMk cId="756215371" sldId="288"/>
            <ac:picMk id="38" creationId="{97A54F55-3419-8F95-9D30-A08FF92F1ACF}"/>
          </ac:picMkLst>
        </pc:picChg>
        <pc:picChg chg="mod topLvl">
          <ac:chgData name="Lane, Stefanie" userId="4a8c6c9c-e558-4387-bb26-bde8015993b6" providerId="ADAL" clId="{AE8B4C14-F244-4593-9EE4-3FD9F1F80A46}" dt="2023-10-30T19:29:49.654" v="12" actId="164"/>
          <ac:picMkLst>
            <pc:docMk/>
            <pc:sldMk cId="756215371" sldId="288"/>
            <ac:picMk id="52" creationId="{09924F37-4FD3-3245-B627-763E5D98A53E}"/>
          </ac:picMkLst>
        </pc:picChg>
        <pc:picChg chg="mod">
          <ac:chgData name="Lane, Stefanie" userId="4a8c6c9c-e558-4387-bb26-bde8015993b6" providerId="ADAL" clId="{AE8B4C14-F244-4593-9EE4-3FD9F1F80A46}" dt="2023-10-30T19:28:39.142" v="4" actId="165"/>
          <ac:picMkLst>
            <pc:docMk/>
            <pc:sldMk cId="756215371" sldId="288"/>
            <ac:picMk id="55" creationId="{049985A6-83CE-435B-9308-C14C0274253A}"/>
          </ac:picMkLst>
        </pc:picChg>
        <pc:cxnChg chg="add mod">
          <ac:chgData name="Lane, Stefanie" userId="4a8c6c9c-e558-4387-bb26-bde8015993b6" providerId="ADAL" clId="{AE8B4C14-F244-4593-9EE4-3FD9F1F80A46}" dt="2023-10-30T19:29:49.654" v="12" actId="164"/>
          <ac:cxnSpMkLst>
            <pc:docMk/>
            <pc:sldMk cId="756215371" sldId="288"/>
            <ac:cxnSpMk id="35" creationId="{4450AAB4-01C4-7285-86F2-A560EA5BB898}"/>
          </ac:cxnSpMkLst>
        </pc:cxnChg>
        <pc:cxnChg chg="add mod">
          <ac:chgData name="Lane, Stefanie" userId="4a8c6c9c-e558-4387-bb26-bde8015993b6" providerId="ADAL" clId="{AE8B4C14-F244-4593-9EE4-3FD9F1F80A46}" dt="2023-10-30T19:29:49.654" v="12" actId="164"/>
          <ac:cxnSpMkLst>
            <pc:docMk/>
            <pc:sldMk cId="756215371" sldId="288"/>
            <ac:cxnSpMk id="40" creationId="{ED97CE6F-A707-7B7B-F44C-874F576F9B76}"/>
          </ac:cxnSpMkLst>
        </pc:cxnChg>
        <pc:cxnChg chg="del mod topLvl">
          <ac:chgData name="Lane, Stefanie" userId="4a8c6c9c-e558-4387-bb26-bde8015993b6" providerId="ADAL" clId="{AE8B4C14-F244-4593-9EE4-3FD9F1F80A46}" dt="2023-10-30T19:28:55.048" v="5" actId="478"/>
          <ac:cxnSpMkLst>
            <pc:docMk/>
            <pc:sldMk cId="756215371" sldId="288"/>
            <ac:cxnSpMk id="66" creationId="{78D13A6F-E7D2-4DDA-88FA-8F171471E4D6}"/>
          </ac:cxnSpMkLst>
        </pc:cxnChg>
        <pc:cxnChg chg="del mod topLvl">
          <ac:chgData name="Lane, Stefanie" userId="4a8c6c9c-e558-4387-bb26-bde8015993b6" providerId="ADAL" clId="{AE8B4C14-F244-4593-9EE4-3FD9F1F80A46}" dt="2023-10-30T19:28:55.906" v="6" actId="478"/>
          <ac:cxnSpMkLst>
            <pc:docMk/>
            <pc:sldMk cId="756215371" sldId="288"/>
            <ac:cxnSpMk id="67" creationId="{4130106F-DAA3-4865-A2B0-9E95FCAF0C68}"/>
          </ac:cxnSpMkLst>
        </pc:cxnChg>
        <pc:cxnChg chg="del mod topLvl">
          <ac:chgData name="Lane, Stefanie" userId="4a8c6c9c-e558-4387-bb26-bde8015993b6" providerId="ADAL" clId="{AE8B4C14-F244-4593-9EE4-3FD9F1F80A46}" dt="2023-10-30T19:28:58.710" v="8" actId="478"/>
          <ac:cxnSpMkLst>
            <pc:docMk/>
            <pc:sldMk cId="756215371" sldId="288"/>
            <ac:cxnSpMk id="72" creationId="{35CDEE5B-20E8-4A34-9ADE-4779735951B4}"/>
          </ac:cxnSpMkLst>
        </pc:cxnChg>
        <pc:cxnChg chg="del mod topLvl">
          <ac:chgData name="Lane, Stefanie" userId="4a8c6c9c-e558-4387-bb26-bde8015993b6" providerId="ADAL" clId="{AE8B4C14-F244-4593-9EE4-3FD9F1F80A46}" dt="2023-10-30T19:28:57.553" v="7" actId="478"/>
          <ac:cxnSpMkLst>
            <pc:docMk/>
            <pc:sldMk cId="756215371" sldId="288"/>
            <ac:cxnSpMk id="76" creationId="{C8E01895-5C8E-461C-9DBB-8B8DA2DAB4BB}"/>
          </ac:cxnSpMkLst>
        </pc:cxnChg>
        <pc:cxnChg chg="mod">
          <ac:chgData name="Lane, Stefanie" userId="4a8c6c9c-e558-4387-bb26-bde8015993b6" providerId="ADAL" clId="{AE8B4C14-F244-4593-9EE4-3FD9F1F80A46}" dt="2023-10-30T19:28:39.142" v="4" actId="165"/>
          <ac:cxnSpMkLst>
            <pc:docMk/>
            <pc:sldMk cId="756215371" sldId="288"/>
            <ac:cxnSpMk id="85" creationId="{BD2FC49A-1BFF-4E7E-B4D6-3EBA100DC198}"/>
          </ac:cxnSpMkLst>
        </pc:cxnChg>
      </pc:sldChg>
    </pc:docChg>
  </pc:docChgLst>
  <pc:docChgLst>
    <pc:chgData name="Lane, Stefanie" userId="4a8c6c9c-e558-4387-bb26-bde8015993b6" providerId="ADAL" clId="{E9D3A6DD-5D3B-4F06-A62A-CBE679F8E2AD}"/>
    <pc:docChg chg="custSel modSld">
      <pc:chgData name="Lane, Stefanie" userId="4a8c6c9c-e558-4387-bb26-bde8015993b6" providerId="ADAL" clId="{E9D3A6DD-5D3B-4F06-A62A-CBE679F8E2AD}" dt="2023-09-13T18:07:05.603" v="38" actId="164"/>
      <pc:docMkLst>
        <pc:docMk/>
      </pc:docMkLst>
      <pc:sldChg chg="addSp delSp modSp mod">
        <pc:chgData name="Lane, Stefanie" userId="4a8c6c9c-e558-4387-bb26-bde8015993b6" providerId="ADAL" clId="{E9D3A6DD-5D3B-4F06-A62A-CBE679F8E2AD}" dt="2023-09-13T18:07:05.603" v="38" actId="164"/>
        <pc:sldMkLst>
          <pc:docMk/>
          <pc:sldMk cId="3558944942" sldId="287"/>
        </pc:sldMkLst>
        <pc:spChg chg="add mod">
          <ac:chgData name="Lane, Stefanie" userId="4a8c6c9c-e558-4387-bb26-bde8015993b6" providerId="ADAL" clId="{E9D3A6DD-5D3B-4F06-A62A-CBE679F8E2AD}" dt="2023-09-13T18:02:54.573" v="22" actId="164"/>
          <ac:spMkLst>
            <pc:docMk/>
            <pc:sldMk cId="3558944942" sldId="287"/>
            <ac:spMk id="13" creationId="{9FC56C58-E38B-57FF-CC44-851A685FC106}"/>
          </ac:spMkLst>
        </pc:spChg>
        <pc:spChg chg="add mod">
          <ac:chgData name="Lane, Stefanie" userId="4a8c6c9c-e558-4387-bb26-bde8015993b6" providerId="ADAL" clId="{E9D3A6DD-5D3B-4F06-A62A-CBE679F8E2AD}" dt="2023-09-13T18:02:54.573" v="22" actId="164"/>
          <ac:spMkLst>
            <pc:docMk/>
            <pc:sldMk cId="3558944942" sldId="287"/>
            <ac:spMk id="15" creationId="{908BE85F-8FFA-52A4-D1D6-45CBAE8FA11A}"/>
          </ac:spMkLst>
        </pc:spChg>
        <pc:spChg chg="add mod">
          <ac:chgData name="Lane, Stefanie" userId="4a8c6c9c-e558-4387-bb26-bde8015993b6" providerId="ADAL" clId="{E9D3A6DD-5D3B-4F06-A62A-CBE679F8E2AD}" dt="2023-09-13T18:02:54.573" v="22" actId="164"/>
          <ac:spMkLst>
            <pc:docMk/>
            <pc:sldMk cId="3558944942" sldId="287"/>
            <ac:spMk id="28" creationId="{BDCC48E6-FE19-4142-E074-736154E0EADB}"/>
          </ac:spMkLst>
        </pc:spChg>
        <pc:spChg chg="mod">
          <ac:chgData name="Lane, Stefanie" userId="4a8c6c9c-e558-4387-bb26-bde8015993b6" providerId="ADAL" clId="{E9D3A6DD-5D3B-4F06-A62A-CBE679F8E2AD}" dt="2023-09-13T18:02:35.666" v="15" actId="1076"/>
          <ac:spMkLst>
            <pc:docMk/>
            <pc:sldMk cId="3558944942" sldId="287"/>
            <ac:spMk id="47" creationId="{BB8EB109-60A7-4F14-AC42-2F218C653616}"/>
          </ac:spMkLst>
        </pc:spChg>
        <pc:grpChg chg="add mod">
          <ac:chgData name="Lane, Stefanie" userId="4a8c6c9c-e558-4387-bb26-bde8015993b6" providerId="ADAL" clId="{E9D3A6DD-5D3B-4F06-A62A-CBE679F8E2AD}" dt="2023-09-13T18:05:30.362" v="33" actId="164"/>
          <ac:grpSpMkLst>
            <pc:docMk/>
            <pc:sldMk cId="3558944942" sldId="287"/>
            <ac:grpSpMk id="31" creationId="{95A2C4FC-F3B1-4B3A-9BE7-05A817241897}"/>
          </ac:grpSpMkLst>
        </pc:grpChg>
        <pc:grpChg chg="add mod">
          <ac:chgData name="Lane, Stefanie" userId="4a8c6c9c-e558-4387-bb26-bde8015993b6" providerId="ADAL" clId="{E9D3A6DD-5D3B-4F06-A62A-CBE679F8E2AD}" dt="2023-09-13T18:07:05.603" v="38" actId="164"/>
          <ac:grpSpMkLst>
            <pc:docMk/>
            <pc:sldMk cId="3558944942" sldId="287"/>
            <ac:grpSpMk id="42" creationId="{74635EF6-9DF0-A5B1-B982-99C654D04318}"/>
          </ac:grpSpMkLst>
        </pc:grpChg>
        <pc:grpChg chg="add mod">
          <ac:chgData name="Lane, Stefanie" userId="4a8c6c9c-e558-4387-bb26-bde8015993b6" providerId="ADAL" clId="{E9D3A6DD-5D3B-4F06-A62A-CBE679F8E2AD}" dt="2023-09-13T18:07:05.603" v="38" actId="164"/>
          <ac:grpSpMkLst>
            <pc:docMk/>
            <pc:sldMk cId="3558944942" sldId="287"/>
            <ac:grpSpMk id="53" creationId="{66DC84DB-A743-4BA6-69EC-985B2B700D9F}"/>
          </ac:grpSpMkLst>
        </pc:grpChg>
        <pc:grpChg chg="mod">
          <ac:chgData name="Lane, Stefanie" userId="4a8c6c9c-e558-4387-bb26-bde8015993b6" providerId="ADAL" clId="{E9D3A6DD-5D3B-4F06-A62A-CBE679F8E2AD}" dt="2023-09-13T18:02:54.573" v="22" actId="164"/>
          <ac:grpSpMkLst>
            <pc:docMk/>
            <pc:sldMk cId="3558944942" sldId="287"/>
            <ac:grpSpMk id="92" creationId="{5783164E-B5DE-4753-A42A-2AB4D29B8AE7}"/>
          </ac:grpSpMkLst>
        </pc:grpChg>
        <pc:picChg chg="add mod">
          <ac:chgData name="Lane, Stefanie" userId="4a8c6c9c-e558-4387-bb26-bde8015993b6" providerId="ADAL" clId="{E9D3A6DD-5D3B-4F06-A62A-CBE679F8E2AD}" dt="2023-09-13T18:02:54.573" v="22" actId="164"/>
          <ac:picMkLst>
            <pc:docMk/>
            <pc:sldMk cId="3558944942" sldId="287"/>
            <ac:picMk id="4" creationId="{297D411D-F51B-5FC7-6B67-6B9B72A6E555}"/>
          </ac:picMkLst>
        </pc:picChg>
        <pc:picChg chg="add mod">
          <ac:chgData name="Lane, Stefanie" userId="4a8c6c9c-e558-4387-bb26-bde8015993b6" providerId="ADAL" clId="{E9D3A6DD-5D3B-4F06-A62A-CBE679F8E2AD}" dt="2023-09-13T18:02:54.573" v="22" actId="164"/>
          <ac:picMkLst>
            <pc:docMk/>
            <pc:sldMk cId="3558944942" sldId="287"/>
            <ac:picMk id="5" creationId="{D1E68894-5A4E-0368-2000-82DCD510022B}"/>
          </ac:picMkLst>
        </pc:picChg>
        <pc:picChg chg="add mod modCrop">
          <ac:chgData name="Lane, Stefanie" userId="4a8c6c9c-e558-4387-bb26-bde8015993b6" providerId="ADAL" clId="{E9D3A6DD-5D3B-4F06-A62A-CBE679F8E2AD}" dt="2023-09-13T18:05:30.362" v="33" actId="164"/>
          <ac:picMkLst>
            <pc:docMk/>
            <pc:sldMk cId="3558944942" sldId="287"/>
            <ac:picMk id="38" creationId="{97A54F55-3419-8F95-9D30-A08FF92F1ACF}"/>
          </ac:picMkLst>
        </pc:picChg>
        <pc:picChg chg="add del mod modCrop">
          <ac:chgData name="Lane, Stefanie" userId="4a8c6c9c-e558-4387-bb26-bde8015993b6" providerId="ADAL" clId="{E9D3A6DD-5D3B-4F06-A62A-CBE679F8E2AD}" dt="2023-09-13T18:06:35.277" v="34" actId="478"/>
          <ac:picMkLst>
            <pc:docMk/>
            <pc:sldMk cId="3558944942" sldId="287"/>
            <ac:picMk id="41" creationId="{2ABD7E51-A2F7-171F-112A-1919853A5421}"/>
          </ac:picMkLst>
        </pc:picChg>
        <pc:picChg chg="add mod modCrop">
          <ac:chgData name="Lane, Stefanie" userId="4a8c6c9c-e558-4387-bb26-bde8015993b6" providerId="ADAL" clId="{E9D3A6DD-5D3B-4F06-A62A-CBE679F8E2AD}" dt="2023-09-13T18:07:05.603" v="38" actId="164"/>
          <ac:picMkLst>
            <pc:docMk/>
            <pc:sldMk cId="3558944942" sldId="287"/>
            <ac:picMk id="52" creationId="{09924F37-4FD3-3245-B627-763E5D98A53E}"/>
          </ac:picMkLst>
        </pc:picChg>
      </pc:sldChg>
    </pc:docChg>
  </pc:docChgLst>
  <pc:docChgLst>
    <pc:chgData name="Lane, Stefanie" userId="4a8c6c9c-e558-4387-bb26-bde8015993b6" providerId="ADAL" clId="{5D0438C7-F604-4E63-ABFB-60EC82AFE39D}"/>
    <pc:docChg chg="undo custSel addSld modSld">
      <pc:chgData name="Lane, Stefanie" userId="4a8c6c9c-e558-4387-bb26-bde8015993b6" providerId="ADAL" clId="{5D0438C7-F604-4E63-ABFB-60EC82AFE39D}" dt="2023-12-14T03:15:05.699" v="182" actId="1076"/>
      <pc:docMkLst>
        <pc:docMk/>
      </pc:docMkLst>
      <pc:sldChg chg="addSp delSp modSp mod">
        <pc:chgData name="Lane, Stefanie" userId="4a8c6c9c-e558-4387-bb26-bde8015993b6" providerId="ADAL" clId="{5D0438C7-F604-4E63-ABFB-60EC82AFE39D}" dt="2023-12-12T19:15:54.911" v="155" actId="164"/>
        <pc:sldMkLst>
          <pc:docMk/>
          <pc:sldMk cId="2839862530" sldId="285"/>
        </pc:sldMkLst>
        <pc:spChg chg="add mod">
          <ac:chgData name="Lane, Stefanie" userId="4a8c6c9c-e558-4387-bb26-bde8015993b6" providerId="ADAL" clId="{5D0438C7-F604-4E63-ABFB-60EC82AFE39D}" dt="2023-12-12T19:08:58.441" v="104" actId="164"/>
          <ac:spMkLst>
            <pc:docMk/>
            <pc:sldMk cId="2839862530" sldId="285"/>
            <ac:spMk id="5" creationId="{7B5E8E67-8F2E-0BF7-A6ED-2683650AD9E2}"/>
          </ac:spMkLst>
        </pc:spChg>
        <pc:spChg chg="mod">
          <ac:chgData name="Lane, Stefanie" userId="4a8c6c9c-e558-4387-bb26-bde8015993b6" providerId="ADAL" clId="{5D0438C7-F604-4E63-ABFB-60EC82AFE39D}" dt="2023-12-12T19:02:47.988" v="7" actId="403"/>
          <ac:spMkLst>
            <pc:docMk/>
            <pc:sldMk cId="2839862530" sldId="285"/>
            <ac:spMk id="6" creationId="{63790CA5-4061-48A8-A27C-220F7E35808D}"/>
          </ac:spMkLst>
        </pc:spChg>
        <pc:spChg chg="mod">
          <ac:chgData name="Lane, Stefanie" userId="4a8c6c9c-e558-4387-bb26-bde8015993b6" providerId="ADAL" clId="{5D0438C7-F604-4E63-ABFB-60EC82AFE39D}" dt="2023-12-12T19:02:44.708" v="5" actId="14100"/>
          <ac:spMkLst>
            <pc:docMk/>
            <pc:sldMk cId="2839862530" sldId="285"/>
            <ac:spMk id="8" creationId="{5BA7C3BD-C812-4290-9431-BD95DAF9FE96}"/>
          </ac:spMkLst>
        </pc:spChg>
        <pc:spChg chg="mod">
          <ac:chgData name="Lane, Stefanie" userId="4a8c6c9c-e558-4387-bb26-bde8015993b6" providerId="ADAL" clId="{5D0438C7-F604-4E63-ABFB-60EC82AFE39D}" dt="2023-12-12T19:02:37.045" v="2" actId="14100"/>
          <ac:spMkLst>
            <pc:docMk/>
            <pc:sldMk cId="2839862530" sldId="285"/>
            <ac:spMk id="27" creationId="{37EC4C21-9729-4506-944C-14CEEA21C426}"/>
          </ac:spMkLst>
        </pc:spChg>
        <pc:spChg chg="add mod">
          <ac:chgData name="Lane, Stefanie" userId="4a8c6c9c-e558-4387-bb26-bde8015993b6" providerId="ADAL" clId="{5D0438C7-F604-4E63-ABFB-60EC82AFE39D}" dt="2023-12-12T19:08:58.441" v="104" actId="164"/>
          <ac:spMkLst>
            <pc:docMk/>
            <pc:sldMk cId="2839862530" sldId="285"/>
            <ac:spMk id="31" creationId="{D347542B-2742-94B8-1BA1-3B23DC323D43}"/>
          </ac:spMkLst>
        </pc:spChg>
        <pc:spChg chg="mod">
          <ac:chgData name="Lane, Stefanie" userId="4a8c6c9c-e558-4387-bb26-bde8015993b6" providerId="ADAL" clId="{5D0438C7-F604-4E63-ABFB-60EC82AFE39D}" dt="2023-12-12T19:02:53.445" v="10" actId="14100"/>
          <ac:spMkLst>
            <pc:docMk/>
            <pc:sldMk cId="2839862530" sldId="285"/>
            <ac:spMk id="32" creationId="{2355C0A4-061D-415B-83C5-A8B82188915D}"/>
          </ac:spMkLst>
        </pc:spChg>
        <pc:spChg chg="mod">
          <ac:chgData name="Lane, Stefanie" userId="4a8c6c9c-e558-4387-bb26-bde8015993b6" providerId="ADAL" clId="{5D0438C7-F604-4E63-ABFB-60EC82AFE39D}" dt="2023-12-12T19:03:12.441" v="17" actId="14100"/>
          <ac:spMkLst>
            <pc:docMk/>
            <pc:sldMk cId="2839862530" sldId="285"/>
            <ac:spMk id="34" creationId="{E3EA0F70-85DC-4F5C-98ED-91AC2E6CFD40}"/>
          </ac:spMkLst>
        </pc:spChg>
        <pc:spChg chg="add mod">
          <ac:chgData name="Lane, Stefanie" userId="4a8c6c9c-e558-4387-bb26-bde8015993b6" providerId="ADAL" clId="{5D0438C7-F604-4E63-ABFB-60EC82AFE39D}" dt="2023-12-12T19:08:58.441" v="104" actId="164"/>
          <ac:spMkLst>
            <pc:docMk/>
            <pc:sldMk cId="2839862530" sldId="285"/>
            <ac:spMk id="35" creationId="{10DBE758-A4EA-D6FB-64F0-F3795A00EB88}"/>
          </ac:spMkLst>
        </pc:spChg>
        <pc:spChg chg="mod">
          <ac:chgData name="Lane, Stefanie" userId="4a8c6c9c-e558-4387-bb26-bde8015993b6" providerId="ADAL" clId="{5D0438C7-F604-4E63-ABFB-60EC82AFE39D}" dt="2023-12-12T19:03:22.236" v="23" actId="14100"/>
          <ac:spMkLst>
            <pc:docMk/>
            <pc:sldMk cId="2839862530" sldId="285"/>
            <ac:spMk id="36" creationId="{6F423075-A970-4491-9AB1-FCF9BA9AD368}"/>
          </ac:spMkLst>
        </pc:spChg>
        <pc:spChg chg="add del mod">
          <ac:chgData name="Lane, Stefanie" userId="4a8c6c9c-e558-4387-bb26-bde8015993b6" providerId="ADAL" clId="{5D0438C7-F604-4E63-ABFB-60EC82AFE39D}" dt="2023-12-12T19:05:13.861" v="65" actId="478"/>
          <ac:spMkLst>
            <pc:docMk/>
            <pc:sldMk cId="2839862530" sldId="285"/>
            <ac:spMk id="39" creationId="{018B74DA-EE36-6D19-B875-99B17EC6E39F}"/>
          </ac:spMkLst>
        </pc:spChg>
        <pc:spChg chg="add mod">
          <ac:chgData name="Lane, Stefanie" userId="4a8c6c9c-e558-4387-bb26-bde8015993b6" providerId="ADAL" clId="{5D0438C7-F604-4E63-ABFB-60EC82AFE39D}" dt="2023-12-12T19:08:58.441" v="104" actId="164"/>
          <ac:spMkLst>
            <pc:docMk/>
            <pc:sldMk cId="2839862530" sldId="285"/>
            <ac:spMk id="41" creationId="{5AB23A1B-57E6-4BDD-7F9B-39EDD42332A9}"/>
          </ac:spMkLst>
        </pc:spChg>
        <pc:spChg chg="add mod">
          <ac:chgData name="Lane, Stefanie" userId="4a8c6c9c-e558-4387-bb26-bde8015993b6" providerId="ADAL" clId="{5D0438C7-F604-4E63-ABFB-60EC82AFE39D}" dt="2023-12-12T19:08:58.441" v="104" actId="164"/>
          <ac:spMkLst>
            <pc:docMk/>
            <pc:sldMk cId="2839862530" sldId="285"/>
            <ac:spMk id="44" creationId="{34D5DAC1-E886-8217-56E7-340DD5453E3B}"/>
          </ac:spMkLst>
        </pc:spChg>
        <pc:spChg chg="add mod">
          <ac:chgData name="Lane, Stefanie" userId="4a8c6c9c-e558-4387-bb26-bde8015993b6" providerId="ADAL" clId="{5D0438C7-F604-4E63-ABFB-60EC82AFE39D}" dt="2023-12-12T19:08:58.441" v="104" actId="164"/>
          <ac:spMkLst>
            <pc:docMk/>
            <pc:sldMk cId="2839862530" sldId="285"/>
            <ac:spMk id="45" creationId="{7BF5EFC5-F545-9926-1AA9-FF5B64323B76}"/>
          </ac:spMkLst>
        </pc:spChg>
        <pc:spChg chg="add mod">
          <ac:chgData name="Lane, Stefanie" userId="4a8c6c9c-e558-4387-bb26-bde8015993b6" providerId="ADAL" clId="{5D0438C7-F604-4E63-ABFB-60EC82AFE39D}" dt="2023-12-12T19:15:54.911" v="155" actId="164"/>
          <ac:spMkLst>
            <pc:docMk/>
            <pc:sldMk cId="2839862530" sldId="285"/>
            <ac:spMk id="53" creationId="{2A51ECCF-216A-DB91-B8EC-FBED3FAF2C4C}"/>
          </ac:spMkLst>
        </pc:spChg>
        <pc:spChg chg="add mod">
          <ac:chgData name="Lane, Stefanie" userId="4a8c6c9c-e558-4387-bb26-bde8015993b6" providerId="ADAL" clId="{5D0438C7-F604-4E63-ABFB-60EC82AFE39D}" dt="2023-12-12T19:15:54.911" v="155" actId="164"/>
          <ac:spMkLst>
            <pc:docMk/>
            <pc:sldMk cId="2839862530" sldId="285"/>
            <ac:spMk id="57" creationId="{16BC7101-C1B1-57AA-131C-BA54312D7F50}"/>
          </ac:spMkLst>
        </pc:spChg>
        <pc:spChg chg="add mod">
          <ac:chgData name="Lane, Stefanie" userId="4a8c6c9c-e558-4387-bb26-bde8015993b6" providerId="ADAL" clId="{5D0438C7-F604-4E63-ABFB-60EC82AFE39D}" dt="2023-12-12T19:15:54.911" v="155" actId="164"/>
          <ac:spMkLst>
            <pc:docMk/>
            <pc:sldMk cId="2839862530" sldId="285"/>
            <ac:spMk id="58" creationId="{1320FDBD-2654-F8DC-D60A-8E7BA5BFC2BF}"/>
          </ac:spMkLst>
        </pc:spChg>
        <pc:spChg chg="add del mod">
          <ac:chgData name="Lane, Stefanie" userId="4a8c6c9c-e558-4387-bb26-bde8015993b6" providerId="ADAL" clId="{5D0438C7-F604-4E63-ABFB-60EC82AFE39D}" dt="2023-12-12T19:10:18.201" v="119" actId="478"/>
          <ac:spMkLst>
            <pc:docMk/>
            <pc:sldMk cId="2839862530" sldId="285"/>
            <ac:spMk id="59" creationId="{A9363049-A70D-286B-A747-F4009257B73A}"/>
          </ac:spMkLst>
        </pc:spChg>
        <pc:spChg chg="add mod">
          <ac:chgData name="Lane, Stefanie" userId="4a8c6c9c-e558-4387-bb26-bde8015993b6" providerId="ADAL" clId="{5D0438C7-F604-4E63-ABFB-60EC82AFE39D}" dt="2023-12-12T19:15:54.911" v="155" actId="164"/>
          <ac:spMkLst>
            <pc:docMk/>
            <pc:sldMk cId="2839862530" sldId="285"/>
            <ac:spMk id="60" creationId="{5B84E0A2-EF0A-3C69-E85F-F47509B9F01F}"/>
          </ac:spMkLst>
        </pc:spChg>
        <pc:spChg chg="add mod">
          <ac:chgData name="Lane, Stefanie" userId="4a8c6c9c-e558-4387-bb26-bde8015993b6" providerId="ADAL" clId="{5D0438C7-F604-4E63-ABFB-60EC82AFE39D}" dt="2023-12-12T19:15:54.911" v="155" actId="164"/>
          <ac:spMkLst>
            <pc:docMk/>
            <pc:sldMk cId="2839862530" sldId="285"/>
            <ac:spMk id="61" creationId="{D53C1460-9905-1B3E-8C88-F0622760357F}"/>
          </ac:spMkLst>
        </pc:spChg>
        <pc:spChg chg="mod">
          <ac:chgData name="Lane, Stefanie" userId="4a8c6c9c-e558-4387-bb26-bde8015993b6" providerId="ADAL" clId="{5D0438C7-F604-4E63-ABFB-60EC82AFE39D}" dt="2023-12-12T19:03:07.128" v="14" actId="1076"/>
          <ac:spMkLst>
            <pc:docMk/>
            <pc:sldMk cId="2839862530" sldId="285"/>
            <ac:spMk id="64" creationId="{BD814217-4A3D-476D-91A1-E1A8D9149738}"/>
          </ac:spMkLst>
        </pc:spChg>
        <pc:spChg chg="add mod">
          <ac:chgData name="Lane, Stefanie" userId="4a8c6c9c-e558-4387-bb26-bde8015993b6" providerId="ADAL" clId="{5D0438C7-F604-4E63-ABFB-60EC82AFE39D}" dt="2023-12-12T19:15:54.911" v="155" actId="164"/>
          <ac:spMkLst>
            <pc:docMk/>
            <pc:sldMk cId="2839862530" sldId="285"/>
            <ac:spMk id="66" creationId="{60364BA4-6AA8-1A9C-DDFF-3A88DC8D8749}"/>
          </ac:spMkLst>
        </pc:spChg>
        <pc:spChg chg="add mod">
          <ac:chgData name="Lane, Stefanie" userId="4a8c6c9c-e558-4387-bb26-bde8015993b6" providerId="ADAL" clId="{5D0438C7-F604-4E63-ABFB-60EC82AFE39D}" dt="2023-12-12T19:15:54.911" v="155" actId="164"/>
          <ac:spMkLst>
            <pc:docMk/>
            <pc:sldMk cId="2839862530" sldId="285"/>
            <ac:spMk id="67" creationId="{7A9A895A-6EB9-7DA0-5F58-11E10347D0DD}"/>
          </ac:spMkLst>
        </pc:spChg>
        <pc:spChg chg="add del">
          <ac:chgData name="Lane, Stefanie" userId="4a8c6c9c-e558-4387-bb26-bde8015993b6" providerId="ADAL" clId="{5D0438C7-F604-4E63-ABFB-60EC82AFE39D}" dt="2023-12-12T19:12:17.201" v="140" actId="11529"/>
          <ac:spMkLst>
            <pc:docMk/>
            <pc:sldMk cId="2839862530" sldId="285"/>
            <ac:spMk id="68" creationId="{58476169-F36A-3170-3CF9-4CAA61E2D190}"/>
          </ac:spMkLst>
        </pc:spChg>
        <pc:spChg chg="mod">
          <ac:chgData name="Lane, Stefanie" userId="4a8c6c9c-e558-4387-bb26-bde8015993b6" providerId="ADAL" clId="{5D0438C7-F604-4E63-ABFB-60EC82AFE39D}" dt="2023-12-12T19:03:15.810" v="20" actId="403"/>
          <ac:spMkLst>
            <pc:docMk/>
            <pc:sldMk cId="2839862530" sldId="285"/>
            <ac:spMk id="70" creationId="{B9BA0BD6-B145-4789-8245-3B8843AB7545}"/>
          </ac:spMkLst>
        </pc:spChg>
        <pc:spChg chg="add mod">
          <ac:chgData name="Lane, Stefanie" userId="4a8c6c9c-e558-4387-bb26-bde8015993b6" providerId="ADAL" clId="{5D0438C7-F604-4E63-ABFB-60EC82AFE39D}" dt="2023-12-12T19:15:54.911" v="155" actId="164"/>
          <ac:spMkLst>
            <pc:docMk/>
            <pc:sldMk cId="2839862530" sldId="285"/>
            <ac:spMk id="72" creationId="{C44636F9-A42B-4AC3-4370-003F4B972B0A}"/>
          </ac:spMkLst>
        </pc:spChg>
        <pc:spChg chg="mod">
          <ac:chgData name="Lane, Stefanie" userId="4a8c6c9c-e558-4387-bb26-bde8015993b6" providerId="ADAL" clId="{5D0438C7-F604-4E63-ABFB-60EC82AFE39D}" dt="2023-12-12T19:03:34.886" v="24" actId="403"/>
          <ac:spMkLst>
            <pc:docMk/>
            <pc:sldMk cId="2839862530" sldId="285"/>
            <ac:spMk id="73" creationId="{FA4031A2-3EFB-4EF4-B664-7D5D25BBEB7C}"/>
          </ac:spMkLst>
        </pc:spChg>
        <pc:spChg chg="mod">
          <ac:chgData name="Lane, Stefanie" userId="4a8c6c9c-e558-4387-bb26-bde8015993b6" providerId="ADAL" clId="{5D0438C7-F604-4E63-ABFB-60EC82AFE39D}" dt="2023-12-12T19:03:37.294" v="25" actId="403"/>
          <ac:spMkLst>
            <pc:docMk/>
            <pc:sldMk cId="2839862530" sldId="285"/>
            <ac:spMk id="74" creationId="{7E51888D-B3B9-42E3-9404-AEB06C555801}"/>
          </ac:spMkLst>
        </pc:spChg>
        <pc:spChg chg="mod">
          <ac:chgData name="Lane, Stefanie" userId="4a8c6c9c-e558-4387-bb26-bde8015993b6" providerId="ADAL" clId="{5D0438C7-F604-4E63-ABFB-60EC82AFE39D}" dt="2023-12-12T19:03:41.017" v="26" actId="403"/>
          <ac:spMkLst>
            <pc:docMk/>
            <pc:sldMk cId="2839862530" sldId="285"/>
            <ac:spMk id="75" creationId="{DFF6B966-F802-48D9-9838-CB036C9816A6}"/>
          </ac:spMkLst>
        </pc:spChg>
        <pc:spChg chg="add mod">
          <ac:chgData name="Lane, Stefanie" userId="4a8c6c9c-e558-4387-bb26-bde8015993b6" providerId="ADAL" clId="{5D0438C7-F604-4E63-ABFB-60EC82AFE39D}" dt="2023-12-12T19:15:54.911" v="155" actId="164"/>
          <ac:spMkLst>
            <pc:docMk/>
            <pc:sldMk cId="2839862530" sldId="285"/>
            <ac:spMk id="76" creationId="{B939BAA3-3666-A146-5B62-82D7F2F99CBD}"/>
          </ac:spMkLst>
        </pc:spChg>
        <pc:spChg chg="add mod">
          <ac:chgData name="Lane, Stefanie" userId="4a8c6c9c-e558-4387-bb26-bde8015993b6" providerId="ADAL" clId="{5D0438C7-F604-4E63-ABFB-60EC82AFE39D}" dt="2023-12-12T19:15:54.911" v="155" actId="164"/>
          <ac:spMkLst>
            <pc:docMk/>
            <pc:sldMk cId="2839862530" sldId="285"/>
            <ac:spMk id="77" creationId="{C190A0C4-1E71-7F12-2517-481584270E10}"/>
          </ac:spMkLst>
        </pc:spChg>
        <pc:grpChg chg="mod">
          <ac:chgData name="Lane, Stefanie" userId="4a8c6c9c-e558-4387-bb26-bde8015993b6" providerId="ADAL" clId="{5D0438C7-F604-4E63-ABFB-60EC82AFE39D}" dt="2023-12-12T19:08:58.441" v="104" actId="164"/>
          <ac:grpSpMkLst>
            <pc:docMk/>
            <pc:sldMk cId="2839862530" sldId="285"/>
            <ac:grpSpMk id="43" creationId="{CF0B0D2E-266E-4013-95E6-6A90D76FCC7C}"/>
          </ac:grpSpMkLst>
        </pc:grpChg>
        <pc:grpChg chg="add mod">
          <ac:chgData name="Lane, Stefanie" userId="4a8c6c9c-e558-4387-bb26-bde8015993b6" providerId="ADAL" clId="{5D0438C7-F604-4E63-ABFB-60EC82AFE39D}" dt="2023-12-12T19:15:54.911" v="155" actId="164"/>
          <ac:grpSpMkLst>
            <pc:docMk/>
            <pc:sldMk cId="2839862530" sldId="285"/>
            <ac:grpSpMk id="52" creationId="{2716B1CB-A9F6-2EE6-3254-EE3154AFCBCF}"/>
          </ac:grpSpMkLst>
        </pc:grpChg>
        <pc:grpChg chg="add mod">
          <ac:chgData name="Lane, Stefanie" userId="4a8c6c9c-e558-4387-bb26-bde8015993b6" providerId="ADAL" clId="{5D0438C7-F604-4E63-ABFB-60EC82AFE39D}" dt="2023-12-12T19:15:54.911" v="155" actId="164"/>
          <ac:grpSpMkLst>
            <pc:docMk/>
            <pc:sldMk cId="2839862530" sldId="285"/>
            <ac:grpSpMk id="79" creationId="{BECE36E1-1DB2-E999-9E9A-D38FE9F9E603}"/>
          </ac:grpSpMkLst>
        </pc:grpChg>
        <pc:picChg chg="add mod">
          <ac:chgData name="Lane, Stefanie" userId="4a8c6c9c-e558-4387-bb26-bde8015993b6" providerId="ADAL" clId="{5D0438C7-F604-4E63-ABFB-60EC82AFE39D}" dt="2023-12-12T19:15:54.911" v="155" actId="164"/>
          <ac:picMkLst>
            <pc:docMk/>
            <pc:sldMk cId="2839862530" sldId="285"/>
            <ac:picMk id="78" creationId="{13028948-6298-3CE9-8B51-C589BBAE49D4}"/>
          </ac:picMkLst>
        </pc:picChg>
        <pc:cxnChg chg="add del mod ord">
          <ac:chgData name="Lane, Stefanie" userId="4a8c6c9c-e558-4387-bb26-bde8015993b6" providerId="ADAL" clId="{5D0438C7-F604-4E63-ABFB-60EC82AFE39D}" dt="2023-12-12T19:11:31.559" v="130" actId="21"/>
          <ac:cxnSpMkLst>
            <pc:docMk/>
            <pc:sldMk cId="2839862530" sldId="285"/>
            <ac:cxnSpMk id="46" creationId="{486DD70C-BA36-BE18-6AFE-4EB809682F33}"/>
          </ac:cxnSpMkLst>
        </pc:cxnChg>
        <pc:cxnChg chg="add mod">
          <ac:chgData name="Lane, Stefanie" userId="4a8c6c9c-e558-4387-bb26-bde8015993b6" providerId="ADAL" clId="{5D0438C7-F604-4E63-ABFB-60EC82AFE39D}" dt="2023-12-12T19:15:54.911" v="155" actId="164"/>
          <ac:cxnSpMkLst>
            <pc:docMk/>
            <pc:sldMk cId="2839862530" sldId="285"/>
            <ac:cxnSpMk id="63" creationId="{FFE066B7-7485-C4A5-6438-171042975E5C}"/>
          </ac:cxnSpMkLst>
        </pc:cxnChg>
        <pc:cxnChg chg="del ord">
          <ac:chgData name="Lane, Stefanie" userId="4a8c6c9c-e558-4387-bb26-bde8015993b6" providerId="ADAL" clId="{5D0438C7-F604-4E63-ABFB-60EC82AFE39D}" dt="2023-12-12T19:06:27.440" v="101" actId="21"/>
          <ac:cxnSpMkLst>
            <pc:docMk/>
            <pc:sldMk cId="2839862530" sldId="285"/>
            <ac:cxnSpMk id="71" creationId="{7AB48823-2914-477D-BE2F-4035DE70D45F}"/>
          </ac:cxnSpMkLst>
        </pc:cxnChg>
      </pc:sldChg>
      <pc:sldChg chg="addSp delSp modSp new mod">
        <pc:chgData name="Lane, Stefanie" userId="4a8c6c9c-e558-4387-bb26-bde8015993b6" providerId="ADAL" clId="{5D0438C7-F604-4E63-ABFB-60EC82AFE39D}" dt="2023-12-14T03:15:05.699" v="182" actId="1076"/>
        <pc:sldMkLst>
          <pc:docMk/>
          <pc:sldMk cId="1659475612" sldId="289"/>
        </pc:sldMkLst>
        <pc:spChg chg="add del mod">
          <ac:chgData name="Lane, Stefanie" userId="4a8c6c9c-e558-4387-bb26-bde8015993b6" providerId="ADAL" clId="{5D0438C7-F604-4E63-ABFB-60EC82AFE39D}" dt="2023-12-14T03:14:47.203" v="178" actId="478"/>
          <ac:spMkLst>
            <pc:docMk/>
            <pc:sldMk cId="1659475612" sldId="289"/>
            <ac:spMk id="3" creationId="{97788FFE-92C0-AD00-AB1F-2F3AE16546A5}"/>
          </ac:spMkLst>
        </pc:spChg>
        <pc:spChg chg="add del mod">
          <ac:chgData name="Lane, Stefanie" userId="4a8c6c9c-e558-4387-bb26-bde8015993b6" providerId="ADAL" clId="{5D0438C7-F604-4E63-ABFB-60EC82AFE39D}" dt="2023-12-14T03:14:45.368" v="177" actId="478"/>
          <ac:spMkLst>
            <pc:docMk/>
            <pc:sldMk cId="1659475612" sldId="289"/>
            <ac:spMk id="4" creationId="{11C7DECF-AB50-620A-70D9-9AA1330319E3}"/>
          </ac:spMkLst>
        </pc:spChg>
        <pc:spChg chg="add mod">
          <ac:chgData name="Lane, Stefanie" userId="4a8c6c9c-e558-4387-bb26-bde8015993b6" providerId="ADAL" clId="{5D0438C7-F604-4E63-ABFB-60EC82AFE39D}" dt="2023-12-14T01:16:28.746" v="174" actId="1582"/>
          <ac:spMkLst>
            <pc:docMk/>
            <pc:sldMk cId="1659475612" sldId="289"/>
            <ac:spMk id="5" creationId="{09DC9687-9F6A-9DF5-A302-A9AB0E0756D6}"/>
          </ac:spMkLst>
        </pc:spChg>
        <pc:spChg chg="add mod">
          <ac:chgData name="Lane, Stefanie" userId="4a8c6c9c-e558-4387-bb26-bde8015993b6" providerId="ADAL" clId="{5D0438C7-F604-4E63-ABFB-60EC82AFE39D}" dt="2023-12-14T03:14:56.572" v="180" actId="1076"/>
          <ac:spMkLst>
            <pc:docMk/>
            <pc:sldMk cId="1659475612" sldId="289"/>
            <ac:spMk id="6" creationId="{A5D62FC3-8C27-CC5E-953E-739E92FB4F01}"/>
          </ac:spMkLst>
        </pc:spChg>
        <pc:spChg chg="add mod">
          <ac:chgData name="Lane, Stefanie" userId="4a8c6c9c-e558-4387-bb26-bde8015993b6" providerId="ADAL" clId="{5D0438C7-F604-4E63-ABFB-60EC82AFE39D}" dt="2023-12-14T03:15:05.699" v="182" actId="1076"/>
          <ac:spMkLst>
            <pc:docMk/>
            <pc:sldMk cId="1659475612" sldId="289"/>
            <ac:spMk id="7" creationId="{37BD3CAE-CC78-AB15-4265-2F26F7F72E83}"/>
          </ac:spMkLst>
        </pc:spChg>
        <pc:picChg chg="add mod">
          <ac:chgData name="Lane, Stefanie" userId="4a8c6c9c-e558-4387-bb26-bde8015993b6" providerId="ADAL" clId="{5D0438C7-F604-4E63-ABFB-60EC82AFE39D}" dt="2023-12-14T01:14:44.449" v="160" actId="14100"/>
          <ac:picMkLst>
            <pc:docMk/>
            <pc:sldMk cId="1659475612" sldId="289"/>
            <ac:picMk id="2" creationId="{B2EE8A5E-5F8D-E8EF-5D6D-61DC7E400EE3}"/>
          </ac:picMkLst>
        </pc:picChg>
      </pc:sldChg>
    </pc:docChg>
  </pc:docChgLst>
  <pc:docChgLst>
    <pc:chgData name="Lane, Stefanie" userId="4a8c6c9c-e558-4387-bb26-bde8015993b6" providerId="ADAL" clId="{5BFD8C15-F93D-4756-9930-0E9610E8AD02}"/>
    <pc:docChg chg="undo custSel addSld delSld modSld sldOrd">
      <pc:chgData name="Lane, Stefanie" userId="4a8c6c9c-e558-4387-bb26-bde8015993b6" providerId="ADAL" clId="{5BFD8C15-F93D-4756-9930-0E9610E8AD02}" dt="2023-02-13T19:06:49.662" v="444" actId="164"/>
      <pc:docMkLst>
        <pc:docMk/>
      </pc:docMkLst>
      <pc:sldChg chg="modSp ord">
        <pc:chgData name="Lane, Stefanie" userId="4a8c6c9c-e558-4387-bb26-bde8015993b6" providerId="ADAL" clId="{5BFD8C15-F93D-4756-9930-0E9610E8AD02}" dt="2023-02-06T19:52:54.070" v="172"/>
        <pc:sldMkLst>
          <pc:docMk/>
          <pc:sldMk cId="786456900" sldId="256"/>
        </pc:sldMkLst>
        <pc:spChg chg="mod">
          <ac:chgData name="Lane, Stefanie" userId="4a8c6c9c-e558-4387-bb26-bde8015993b6" providerId="ADAL" clId="{5BFD8C15-F93D-4756-9930-0E9610E8AD02}" dt="2023-02-06T19:37:13.523" v="6" actId="207"/>
          <ac:spMkLst>
            <pc:docMk/>
            <pc:sldMk cId="786456900" sldId="256"/>
            <ac:spMk id="15" creationId="{AF3F1D74-F14D-4EC2-B9BE-7F4B275711F2}"/>
          </ac:spMkLst>
        </pc:spChg>
        <pc:spChg chg="mod">
          <ac:chgData name="Lane, Stefanie" userId="4a8c6c9c-e558-4387-bb26-bde8015993b6" providerId="ADAL" clId="{5BFD8C15-F93D-4756-9930-0E9610E8AD02}" dt="2023-02-06T19:37:17.920" v="9" actId="207"/>
          <ac:spMkLst>
            <pc:docMk/>
            <pc:sldMk cId="786456900" sldId="256"/>
            <ac:spMk id="16" creationId="{2107D4A1-BBE8-4758-8FA5-1171FF935D12}"/>
          </ac:spMkLst>
        </pc:spChg>
        <pc:spChg chg="mod">
          <ac:chgData name="Lane, Stefanie" userId="4a8c6c9c-e558-4387-bb26-bde8015993b6" providerId="ADAL" clId="{5BFD8C15-F93D-4756-9930-0E9610E8AD02}" dt="2023-02-06T19:37:23.761" v="12" actId="207"/>
          <ac:spMkLst>
            <pc:docMk/>
            <pc:sldMk cId="786456900" sldId="256"/>
            <ac:spMk id="17" creationId="{613BCFCE-06A7-4BF4-AB38-1899E1FCA453}"/>
          </ac:spMkLst>
        </pc:spChg>
        <pc:picChg chg="mod">
          <ac:chgData name="Lane, Stefanie" userId="4a8c6c9c-e558-4387-bb26-bde8015993b6" providerId="ADAL" clId="{5BFD8C15-F93D-4756-9930-0E9610E8AD02}" dt="2023-02-06T19:38:07.388" v="24" actId="1076"/>
          <ac:picMkLst>
            <pc:docMk/>
            <pc:sldMk cId="786456900" sldId="256"/>
            <ac:picMk id="6" creationId="{6CC4101E-8498-47A4-8DE4-62CA13280AA1}"/>
          </ac:picMkLst>
        </pc:picChg>
        <pc:picChg chg="mod">
          <ac:chgData name="Lane, Stefanie" userId="4a8c6c9c-e558-4387-bb26-bde8015993b6" providerId="ADAL" clId="{5BFD8C15-F93D-4756-9930-0E9610E8AD02}" dt="2023-02-06T19:30:16.685" v="0"/>
          <ac:picMkLst>
            <pc:docMk/>
            <pc:sldMk cId="786456900" sldId="256"/>
            <ac:picMk id="12" creationId="{EA1D3A25-744B-4C99-B7C5-7BD8E68DD530}"/>
          </ac:picMkLst>
        </pc:picChg>
        <pc:picChg chg="mod">
          <ac:chgData name="Lane, Stefanie" userId="4a8c6c9c-e558-4387-bb26-bde8015993b6" providerId="ADAL" clId="{5BFD8C15-F93D-4756-9930-0E9610E8AD02}" dt="2023-02-06T19:30:47.084" v="1"/>
          <ac:picMkLst>
            <pc:docMk/>
            <pc:sldMk cId="786456900" sldId="256"/>
            <ac:picMk id="13" creationId="{B342C0AD-7BDD-45BA-B9CF-9FBFFC8A679D}"/>
          </ac:picMkLst>
        </pc:picChg>
        <pc:picChg chg="mod">
          <ac:chgData name="Lane, Stefanie" userId="4a8c6c9c-e558-4387-bb26-bde8015993b6" providerId="ADAL" clId="{5BFD8C15-F93D-4756-9930-0E9610E8AD02}" dt="2023-02-06T19:32:42.733" v="3"/>
          <ac:picMkLst>
            <pc:docMk/>
            <pc:sldMk cId="786456900" sldId="256"/>
            <ac:picMk id="14" creationId="{277FDD3D-16FC-462B-B34E-4D28224AC24C}"/>
          </ac:picMkLst>
        </pc:picChg>
      </pc:sldChg>
      <pc:sldChg chg="addSp delSp modSp add ord">
        <pc:chgData name="Lane, Stefanie" userId="4a8c6c9c-e558-4387-bb26-bde8015993b6" providerId="ADAL" clId="{5BFD8C15-F93D-4756-9930-0E9610E8AD02}" dt="2023-02-06T20:02:40.973" v="265" actId="164"/>
        <pc:sldMkLst>
          <pc:docMk/>
          <pc:sldMk cId="192201548" sldId="271"/>
        </pc:sldMkLst>
        <pc:spChg chg="del mod topLvl">
          <ac:chgData name="Lane, Stefanie" userId="4a8c6c9c-e558-4387-bb26-bde8015993b6" providerId="ADAL" clId="{5BFD8C15-F93D-4756-9930-0E9610E8AD02}" dt="2023-02-06T20:00:44.899" v="241" actId="478"/>
          <ac:spMkLst>
            <pc:docMk/>
            <pc:sldMk cId="192201548" sldId="271"/>
            <ac:spMk id="15" creationId="{AF3F1D74-F14D-4EC2-B9BE-7F4B275711F2}"/>
          </ac:spMkLst>
        </pc:spChg>
        <pc:spChg chg="del mod topLvl">
          <ac:chgData name="Lane, Stefanie" userId="4a8c6c9c-e558-4387-bb26-bde8015993b6" providerId="ADAL" clId="{5BFD8C15-F93D-4756-9930-0E9610E8AD02}" dt="2023-02-06T20:00:47.827" v="243" actId="478"/>
          <ac:spMkLst>
            <pc:docMk/>
            <pc:sldMk cId="192201548" sldId="271"/>
            <ac:spMk id="16" creationId="{2107D4A1-BBE8-4758-8FA5-1171FF935D12}"/>
          </ac:spMkLst>
        </pc:spChg>
        <pc:spChg chg="del mod topLvl">
          <ac:chgData name="Lane, Stefanie" userId="4a8c6c9c-e558-4387-bb26-bde8015993b6" providerId="ADAL" clId="{5BFD8C15-F93D-4756-9930-0E9610E8AD02}" dt="2023-02-06T20:00:49.353" v="244" actId="478"/>
          <ac:spMkLst>
            <pc:docMk/>
            <pc:sldMk cId="192201548" sldId="271"/>
            <ac:spMk id="17" creationId="{613BCFCE-06A7-4BF4-AB38-1899E1FCA453}"/>
          </ac:spMkLst>
        </pc:spChg>
        <pc:spChg chg="del mod topLvl">
          <ac:chgData name="Lane, Stefanie" userId="4a8c6c9c-e558-4387-bb26-bde8015993b6" providerId="ADAL" clId="{5BFD8C15-F93D-4756-9930-0E9610E8AD02}" dt="2023-02-06T19:49:29.864" v="133" actId="478"/>
          <ac:spMkLst>
            <pc:docMk/>
            <pc:sldMk cId="192201548" sldId="271"/>
            <ac:spMk id="21" creationId="{CF778440-C52C-41BA-95C0-771C22D87EAD}"/>
          </ac:spMkLst>
        </pc:spChg>
        <pc:spChg chg="del mod topLvl">
          <ac:chgData name="Lane, Stefanie" userId="4a8c6c9c-e558-4387-bb26-bde8015993b6" providerId="ADAL" clId="{5BFD8C15-F93D-4756-9930-0E9610E8AD02}" dt="2023-02-06T19:49:29.864" v="133" actId="478"/>
          <ac:spMkLst>
            <pc:docMk/>
            <pc:sldMk cId="192201548" sldId="271"/>
            <ac:spMk id="22" creationId="{2565D816-A8EA-4FF1-81E3-1749C341F126}"/>
          </ac:spMkLst>
        </pc:spChg>
        <pc:spChg chg="del mod topLvl">
          <ac:chgData name="Lane, Stefanie" userId="4a8c6c9c-e558-4387-bb26-bde8015993b6" providerId="ADAL" clId="{5BFD8C15-F93D-4756-9930-0E9610E8AD02}" dt="2023-02-06T19:49:29.864" v="133" actId="478"/>
          <ac:spMkLst>
            <pc:docMk/>
            <pc:sldMk cId="192201548" sldId="271"/>
            <ac:spMk id="23" creationId="{BB22D9F0-E3DA-40A6-8C57-AFC77BA2CAAF}"/>
          </ac:spMkLst>
        </pc:spChg>
        <pc:spChg chg="del mod topLvl">
          <ac:chgData name="Lane, Stefanie" userId="4a8c6c9c-e558-4387-bb26-bde8015993b6" providerId="ADAL" clId="{5BFD8C15-F93D-4756-9930-0E9610E8AD02}" dt="2023-02-06T19:49:29.864" v="133" actId="478"/>
          <ac:spMkLst>
            <pc:docMk/>
            <pc:sldMk cId="192201548" sldId="271"/>
            <ac:spMk id="24" creationId="{5DB40EA8-BF2F-40F0-BA3D-F43A51B39235}"/>
          </ac:spMkLst>
        </pc:spChg>
        <pc:spChg chg="del topLvl">
          <ac:chgData name="Lane, Stefanie" userId="4a8c6c9c-e558-4387-bb26-bde8015993b6" providerId="ADAL" clId="{5BFD8C15-F93D-4756-9930-0E9610E8AD02}" dt="2023-02-06T19:41:24.794" v="74" actId="478"/>
          <ac:spMkLst>
            <pc:docMk/>
            <pc:sldMk cId="192201548" sldId="271"/>
            <ac:spMk id="25" creationId="{09ED4E29-7C6F-4E6A-B99B-39B6B1AB2F95}"/>
          </ac:spMkLst>
        </pc:spChg>
        <pc:spChg chg="del mod topLvl">
          <ac:chgData name="Lane, Stefanie" userId="4a8c6c9c-e558-4387-bb26-bde8015993b6" providerId="ADAL" clId="{5BFD8C15-F93D-4756-9930-0E9610E8AD02}" dt="2023-02-06T19:49:42.204" v="136" actId="478"/>
          <ac:spMkLst>
            <pc:docMk/>
            <pc:sldMk cId="192201548" sldId="271"/>
            <ac:spMk id="26" creationId="{B698D7F6-0F49-49DB-B8BD-90B955D93D58}"/>
          </ac:spMkLst>
        </pc:spChg>
        <pc:spChg chg="del mod topLvl">
          <ac:chgData name="Lane, Stefanie" userId="4a8c6c9c-e558-4387-bb26-bde8015993b6" providerId="ADAL" clId="{5BFD8C15-F93D-4756-9930-0E9610E8AD02}" dt="2023-02-06T19:41:46.416" v="76" actId="478"/>
          <ac:spMkLst>
            <pc:docMk/>
            <pc:sldMk cId="192201548" sldId="271"/>
            <ac:spMk id="28" creationId="{8D048A16-50F8-46E0-B7D1-7D536E26B6F2}"/>
          </ac:spMkLst>
        </pc:spChg>
        <pc:spChg chg="add mod">
          <ac:chgData name="Lane, Stefanie" userId="4a8c6c9c-e558-4387-bb26-bde8015993b6" providerId="ADAL" clId="{5BFD8C15-F93D-4756-9930-0E9610E8AD02}" dt="2023-02-06T20:02:34.220" v="263" actId="164"/>
          <ac:spMkLst>
            <pc:docMk/>
            <pc:sldMk cId="192201548" sldId="271"/>
            <ac:spMk id="110" creationId="{AFD9D4E0-F043-4DD9-98BA-8DD721704A69}"/>
          </ac:spMkLst>
        </pc:spChg>
        <pc:spChg chg="add mod">
          <ac:chgData name="Lane, Stefanie" userId="4a8c6c9c-e558-4387-bb26-bde8015993b6" providerId="ADAL" clId="{5BFD8C15-F93D-4756-9930-0E9610E8AD02}" dt="2023-02-06T20:02:34.220" v="263" actId="164"/>
          <ac:spMkLst>
            <pc:docMk/>
            <pc:sldMk cId="192201548" sldId="271"/>
            <ac:spMk id="111" creationId="{1F8C503E-E2DE-48A2-9193-BA0BC5045B4A}"/>
          </ac:spMkLst>
        </pc:spChg>
        <pc:spChg chg="add mod">
          <ac:chgData name="Lane, Stefanie" userId="4a8c6c9c-e558-4387-bb26-bde8015993b6" providerId="ADAL" clId="{5BFD8C15-F93D-4756-9930-0E9610E8AD02}" dt="2023-02-06T20:02:34.220" v="263" actId="164"/>
          <ac:spMkLst>
            <pc:docMk/>
            <pc:sldMk cId="192201548" sldId="271"/>
            <ac:spMk id="112" creationId="{0677A5AF-D772-4AA0-9FDE-2C93ECF2A1CA}"/>
          </ac:spMkLst>
        </pc:spChg>
        <pc:spChg chg="add mod">
          <ac:chgData name="Lane, Stefanie" userId="4a8c6c9c-e558-4387-bb26-bde8015993b6" providerId="ADAL" clId="{5BFD8C15-F93D-4756-9930-0E9610E8AD02}" dt="2023-02-06T20:02:13.088" v="258" actId="164"/>
          <ac:spMkLst>
            <pc:docMk/>
            <pc:sldMk cId="192201548" sldId="271"/>
            <ac:spMk id="113" creationId="{2022E3AB-4EBD-411C-8AC5-C887C9113F45}"/>
          </ac:spMkLst>
        </pc:spChg>
        <pc:grpChg chg="add del mod">
          <ac:chgData name="Lane, Stefanie" userId="4a8c6c9c-e558-4387-bb26-bde8015993b6" providerId="ADAL" clId="{5BFD8C15-F93D-4756-9930-0E9610E8AD02}" dt="2023-02-06T19:49:46.947" v="137" actId="165"/>
          <ac:grpSpMkLst>
            <pc:docMk/>
            <pc:sldMk cId="192201548" sldId="271"/>
            <ac:grpSpMk id="2" creationId="{280B4E26-DFD0-4055-86C5-7E26B589B312}"/>
          </ac:grpSpMkLst>
        </pc:grpChg>
        <pc:grpChg chg="add del mod">
          <ac:chgData name="Lane, Stefanie" userId="4a8c6c9c-e558-4387-bb26-bde8015993b6" providerId="ADAL" clId="{5BFD8C15-F93D-4756-9930-0E9610E8AD02}" dt="2023-02-06T19:49:24.826" v="131" actId="478"/>
          <ac:grpSpMkLst>
            <pc:docMk/>
            <pc:sldMk cId="192201548" sldId="271"/>
            <ac:grpSpMk id="7" creationId="{F4937152-4DA6-43F7-A0DF-4B5FC59FA79B}"/>
          </ac:grpSpMkLst>
        </pc:grpChg>
        <pc:grpChg chg="del mod topLvl">
          <ac:chgData name="Lane, Stefanie" userId="4a8c6c9c-e558-4387-bb26-bde8015993b6" providerId="ADAL" clId="{5BFD8C15-F93D-4756-9930-0E9610E8AD02}" dt="2023-02-06T19:38:32.482" v="28" actId="165"/>
          <ac:grpSpMkLst>
            <pc:docMk/>
            <pc:sldMk cId="192201548" sldId="271"/>
            <ac:grpSpMk id="11" creationId="{B959F729-A64C-4482-87D6-366ACC2110B8}"/>
          </ac:grpSpMkLst>
        </pc:grpChg>
        <pc:grpChg chg="add del mod topLvl">
          <ac:chgData name="Lane, Stefanie" userId="4a8c6c9c-e558-4387-bb26-bde8015993b6" providerId="ADAL" clId="{5BFD8C15-F93D-4756-9930-0E9610E8AD02}" dt="2023-02-06T20:00:44.899" v="241" actId="478"/>
          <ac:grpSpMkLst>
            <pc:docMk/>
            <pc:sldMk cId="192201548" sldId="271"/>
            <ac:grpSpMk id="19" creationId="{C2719BFF-C09B-4FC4-88CB-E90CD3363452}"/>
          </ac:grpSpMkLst>
        </pc:grpChg>
        <pc:grpChg chg="add del mod topLvl">
          <ac:chgData name="Lane, Stefanie" userId="4a8c6c9c-e558-4387-bb26-bde8015993b6" providerId="ADAL" clId="{5BFD8C15-F93D-4756-9930-0E9610E8AD02}" dt="2023-02-06T20:00:47.827" v="243" actId="478"/>
          <ac:grpSpMkLst>
            <pc:docMk/>
            <pc:sldMk cId="192201548" sldId="271"/>
            <ac:grpSpMk id="20" creationId="{461472B7-A47B-4AFF-A52A-8F045B28D4AB}"/>
          </ac:grpSpMkLst>
        </pc:grpChg>
        <pc:grpChg chg="del mod topLvl">
          <ac:chgData name="Lane, Stefanie" userId="4a8c6c9c-e558-4387-bb26-bde8015993b6" providerId="ADAL" clId="{5BFD8C15-F93D-4756-9930-0E9610E8AD02}" dt="2023-02-06T19:41:24.794" v="74" actId="478"/>
          <ac:grpSpMkLst>
            <pc:docMk/>
            <pc:sldMk cId="192201548" sldId="271"/>
            <ac:grpSpMk id="27" creationId="{9040000B-CBB9-4046-BEDF-4543A6F2F115}"/>
          </ac:grpSpMkLst>
        </pc:grpChg>
        <pc:grpChg chg="del mod topLvl">
          <ac:chgData name="Lane, Stefanie" userId="4a8c6c9c-e558-4387-bb26-bde8015993b6" providerId="ADAL" clId="{5BFD8C15-F93D-4756-9930-0E9610E8AD02}" dt="2023-02-06T19:38:32.482" v="28" actId="165"/>
          <ac:grpSpMkLst>
            <pc:docMk/>
            <pc:sldMk cId="192201548" sldId="271"/>
            <ac:grpSpMk id="29" creationId="{A738788A-9623-480A-9BA1-027DAD608E5A}"/>
          </ac:grpSpMkLst>
        </pc:grpChg>
        <pc:grpChg chg="del">
          <ac:chgData name="Lane, Stefanie" userId="4a8c6c9c-e558-4387-bb26-bde8015993b6" providerId="ADAL" clId="{5BFD8C15-F93D-4756-9930-0E9610E8AD02}" dt="2023-02-06T19:38:27.187" v="27" actId="165"/>
          <ac:grpSpMkLst>
            <pc:docMk/>
            <pc:sldMk cId="192201548" sldId="271"/>
            <ac:grpSpMk id="30" creationId="{A809E5FC-578D-4E84-8F48-50B4942DE037}"/>
          </ac:grpSpMkLst>
        </pc:grpChg>
        <pc:grpChg chg="add del">
          <ac:chgData name="Lane, Stefanie" userId="4a8c6c9c-e558-4387-bb26-bde8015993b6" providerId="ADAL" clId="{5BFD8C15-F93D-4756-9930-0E9610E8AD02}" dt="2023-02-06T19:41:52.531" v="78"/>
          <ac:grpSpMkLst>
            <pc:docMk/>
            <pc:sldMk cId="192201548" sldId="271"/>
            <ac:grpSpMk id="31" creationId="{4916A521-D73C-4EAF-8DDB-CEDD97582E2C}"/>
          </ac:grpSpMkLst>
        </pc:grpChg>
        <pc:grpChg chg="add del mod topLvl">
          <ac:chgData name="Lane, Stefanie" userId="4a8c6c9c-e558-4387-bb26-bde8015993b6" providerId="ADAL" clId="{5BFD8C15-F93D-4756-9930-0E9610E8AD02}" dt="2023-02-06T20:00:49.353" v="244" actId="478"/>
          <ac:grpSpMkLst>
            <pc:docMk/>
            <pc:sldMk cId="192201548" sldId="271"/>
            <ac:grpSpMk id="52" creationId="{9549F08D-A15F-4EDD-A6E8-6CD13448CC44}"/>
          </ac:grpSpMkLst>
        </pc:grpChg>
        <pc:grpChg chg="add del">
          <ac:chgData name="Lane, Stefanie" userId="4a8c6c9c-e558-4387-bb26-bde8015993b6" providerId="ADAL" clId="{5BFD8C15-F93D-4756-9930-0E9610E8AD02}" dt="2023-02-06T19:52:12.805" v="164"/>
          <ac:grpSpMkLst>
            <pc:docMk/>
            <pc:sldMk cId="192201548" sldId="271"/>
            <ac:grpSpMk id="53" creationId="{A5360D9D-CEA6-4B8A-AA12-8AC97E5F39C5}"/>
          </ac:grpSpMkLst>
        </pc:grpChg>
        <pc:grpChg chg="add del mod topLvl">
          <ac:chgData name="Lane, Stefanie" userId="4a8c6c9c-e558-4387-bb26-bde8015993b6" providerId="ADAL" clId="{5BFD8C15-F93D-4756-9930-0E9610E8AD02}" dt="2023-02-06T20:02:34.220" v="263" actId="164"/>
          <ac:grpSpMkLst>
            <pc:docMk/>
            <pc:sldMk cId="192201548" sldId="271"/>
            <ac:grpSpMk id="108" creationId="{64D993D5-3362-4DA0-A946-4EAA8017EFF4}"/>
          </ac:grpSpMkLst>
        </pc:grpChg>
        <pc:grpChg chg="add del mod">
          <ac:chgData name="Lane, Stefanie" userId="4a8c6c9c-e558-4387-bb26-bde8015993b6" providerId="ADAL" clId="{5BFD8C15-F93D-4756-9930-0E9610E8AD02}" dt="2023-02-06T20:01:59.793" v="255" actId="165"/>
          <ac:grpSpMkLst>
            <pc:docMk/>
            <pc:sldMk cId="192201548" sldId="271"/>
            <ac:grpSpMk id="109" creationId="{F5368753-600B-494D-930C-64D92A11BA04}"/>
          </ac:grpSpMkLst>
        </pc:grpChg>
        <pc:grpChg chg="add mod">
          <ac:chgData name="Lane, Stefanie" userId="4a8c6c9c-e558-4387-bb26-bde8015993b6" providerId="ADAL" clId="{5BFD8C15-F93D-4756-9930-0E9610E8AD02}" dt="2023-02-06T20:02:40.973" v="265" actId="164"/>
          <ac:grpSpMkLst>
            <pc:docMk/>
            <pc:sldMk cId="192201548" sldId="271"/>
            <ac:grpSpMk id="114" creationId="{117D94A5-E87A-4DBD-B012-2BAB2C7476EC}"/>
          </ac:grpSpMkLst>
        </pc:grpChg>
        <pc:grpChg chg="add mod">
          <ac:chgData name="Lane, Stefanie" userId="4a8c6c9c-e558-4387-bb26-bde8015993b6" providerId="ADAL" clId="{5BFD8C15-F93D-4756-9930-0E9610E8AD02}" dt="2023-02-06T20:02:40.973" v="265" actId="164"/>
          <ac:grpSpMkLst>
            <pc:docMk/>
            <pc:sldMk cId="192201548" sldId="271"/>
            <ac:grpSpMk id="115" creationId="{B63A7EC6-E641-40F4-93C1-FBFD05AA9CA2}"/>
          </ac:grpSpMkLst>
        </pc:grpChg>
        <pc:grpChg chg="add mod">
          <ac:chgData name="Lane, Stefanie" userId="4a8c6c9c-e558-4387-bb26-bde8015993b6" providerId="ADAL" clId="{5BFD8C15-F93D-4756-9930-0E9610E8AD02}" dt="2023-02-06T20:02:40.973" v="265" actId="164"/>
          <ac:grpSpMkLst>
            <pc:docMk/>
            <pc:sldMk cId="192201548" sldId="271"/>
            <ac:grpSpMk id="116" creationId="{93E67608-00CF-4799-9CCA-159FB04A96E5}"/>
          </ac:grpSpMkLst>
        </pc:grpChg>
        <pc:picChg chg="add del mod topLvl">
          <ac:chgData name="Lane, Stefanie" userId="4a8c6c9c-e558-4387-bb26-bde8015993b6" providerId="ADAL" clId="{5BFD8C15-F93D-4756-9930-0E9610E8AD02}" dt="2023-02-06T20:02:13.088" v="258" actId="164"/>
          <ac:picMkLst>
            <pc:docMk/>
            <pc:sldMk cId="192201548" sldId="271"/>
            <ac:picMk id="3" creationId="{5A9F3A67-0A2F-42E8-A70F-F86615942A17}"/>
          </ac:picMkLst>
        </pc:picChg>
        <pc:picChg chg="mod topLvl modCrop">
          <ac:chgData name="Lane, Stefanie" userId="4a8c6c9c-e558-4387-bb26-bde8015993b6" providerId="ADAL" clId="{5BFD8C15-F93D-4756-9930-0E9610E8AD02}" dt="2023-02-06T19:42:13.263" v="82" actId="164"/>
          <ac:picMkLst>
            <pc:docMk/>
            <pc:sldMk cId="192201548" sldId="271"/>
            <ac:picMk id="4" creationId="{DB72DF2F-342B-4D68-B665-6F5308EC8784}"/>
          </ac:picMkLst>
        </pc:picChg>
        <pc:picChg chg="del topLvl">
          <ac:chgData name="Lane, Stefanie" userId="4a8c6c9c-e558-4387-bb26-bde8015993b6" providerId="ADAL" clId="{5BFD8C15-F93D-4756-9930-0E9610E8AD02}" dt="2023-02-06T19:41:45.556" v="75" actId="478"/>
          <ac:picMkLst>
            <pc:docMk/>
            <pc:sldMk cId="192201548" sldId="271"/>
            <ac:picMk id="5" creationId="{987B2139-5059-464D-B85B-29F5F11830B2}"/>
          </ac:picMkLst>
        </pc:picChg>
        <pc:picChg chg="mod topLvl">
          <ac:chgData name="Lane, Stefanie" userId="4a8c6c9c-e558-4387-bb26-bde8015993b6" providerId="ADAL" clId="{5BFD8C15-F93D-4756-9930-0E9610E8AD02}" dt="2023-02-06T19:42:13.263" v="82" actId="164"/>
          <ac:picMkLst>
            <pc:docMk/>
            <pc:sldMk cId="192201548" sldId="271"/>
            <ac:picMk id="6" creationId="{6CC4101E-8498-47A4-8DE4-62CA13280AA1}"/>
          </ac:picMkLst>
        </pc:picChg>
        <pc:picChg chg="mod topLvl">
          <ac:chgData name="Lane, Stefanie" userId="4a8c6c9c-e558-4387-bb26-bde8015993b6" providerId="ADAL" clId="{5BFD8C15-F93D-4756-9930-0E9610E8AD02}" dt="2023-02-06T19:55:47.117" v="235" actId="208"/>
          <ac:picMkLst>
            <pc:docMk/>
            <pc:sldMk cId="192201548" sldId="271"/>
            <ac:picMk id="12" creationId="{EA1D3A25-744B-4C99-B7C5-7BD8E68DD530}"/>
          </ac:picMkLst>
        </pc:picChg>
        <pc:picChg chg="mod topLvl">
          <ac:chgData name="Lane, Stefanie" userId="4a8c6c9c-e558-4387-bb26-bde8015993b6" providerId="ADAL" clId="{5BFD8C15-F93D-4756-9930-0E9610E8AD02}" dt="2023-02-06T19:55:47.117" v="235" actId="208"/>
          <ac:picMkLst>
            <pc:docMk/>
            <pc:sldMk cId="192201548" sldId="271"/>
            <ac:picMk id="13" creationId="{B342C0AD-7BDD-45BA-B9CF-9FBFFC8A679D}"/>
          </ac:picMkLst>
        </pc:picChg>
        <pc:picChg chg="mod topLvl">
          <ac:chgData name="Lane, Stefanie" userId="4a8c6c9c-e558-4387-bb26-bde8015993b6" providerId="ADAL" clId="{5BFD8C15-F93D-4756-9930-0E9610E8AD02}" dt="2023-02-06T19:55:47.117" v="235" actId="208"/>
          <ac:picMkLst>
            <pc:docMk/>
            <pc:sldMk cId="192201548" sldId="271"/>
            <ac:picMk id="14" creationId="{277FDD3D-16FC-462B-B34E-4D28224AC24C}"/>
          </ac:picMkLst>
        </pc:picChg>
        <pc:picChg chg="add del mod">
          <ac:chgData name="Lane, Stefanie" userId="4a8c6c9c-e558-4387-bb26-bde8015993b6" providerId="ADAL" clId="{5BFD8C15-F93D-4756-9930-0E9610E8AD02}" dt="2023-02-06T19:53:02.791" v="173" actId="478"/>
          <ac:picMkLst>
            <pc:docMk/>
            <pc:sldMk cId="192201548" sldId="271"/>
            <ac:picMk id="107" creationId="{D3902CD8-D09D-4ADA-AB04-D94147980A72}"/>
          </ac:picMkLst>
        </pc:picChg>
        <pc:cxnChg chg="add del mod">
          <ac:chgData name="Lane, Stefanie" userId="4a8c6c9c-e558-4387-bb26-bde8015993b6" providerId="ADAL" clId="{5BFD8C15-F93D-4756-9930-0E9610E8AD02}" dt="2023-02-06T19:49:26.482" v="132" actId="478"/>
          <ac:cxnSpMkLst>
            <pc:docMk/>
            <pc:sldMk cId="192201548" sldId="271"/>
            <ac:cxnSpMk id="9" creationId="{5CDD56C1-1C52-4E22-8F57-53579CBB4844}"/>
          </ac:cxnSpMkLst>
        </pc:cxnChg>
      </pc:sldChg>
      <pc:sldChg chg="addSp delSp modSp add">
        <pc:chgData name="Lane, Stefanie" userId="4a8c6c9c-e558-4387-bb26-bde8015993b6" providerId="ADAL" clId="{5BFD8C15-F93D-4756-9930-0E9610E8AD02}" dt="2023-02-06T19:52:00.872" v="161" actId="164"/>
        <pc:sldMkLst>
          <pc:docMk/>
          <pc:sldMk cId="2839862530" sldId="285"/>
        </pc:sldMkLst>
        <pc:spChg chg="del mod ord">
          <ac:chgData name="Lane, Stefanie" userId="4a8c6c9c-e558-4387-bb26-bde8015993b6" providerId="ADAL" clId="{5BFD8C15-F93D-4756-9930-0E9610E8AD02}" dt="2023-02-06T19:47:42.636" v="111"/>
          <ac:spMkLst>
            <pc:docMk/>
            <pc:sldMk cId="2839862530" sldId="285"/>
            <ac:spMk id="35" creationId="{EA7B2014-B778-4BC9-AE8B-7948E7D38D0A}"/>
          </ac:spMkLst>
        </pc:spChg>
        <pc:spChg chg="add mod">
          <ac:chgData name="Lane, Stefanie" userId="4a8c6c9c-e558-4387-bb26-bde8015993b6" providerId="ADAL" clId="{5BFD8C15-F93D-4756-9930-0E9610E8AD02}" dt="2023-02-06T19:52:00.872" v="161" actId="164"/>
          <ac:spMkLst>
            <pc:docMk/>
            <pc:sldMk cId="2839862530" sldId="285"/>
            <ac:spMk id="40" creationId="{FDB3103C-3FE2-4BE6-A00A-D2465D0BE386}"/>
          </ac:spMkLst>
        </pc:spChg>
        <pc:spChg chg="del mod">
          <ac:chgData name="Lane, Stefanie" userId="4a8c6c9c-e558-4387-bb26-bde8015993b6" providerId="ADAL" clId="{5BFD8C15-F93D-4756-9930-0E9610E8AD02}" dt="2023-02-06T19:48:28.312" v="122" actId="478"/>
          <ac:spMkLst>
            <pc:docMk/>
            <pc:sldMk cId="2839862530" sldId="285"/>
            <ac:spMk id="57" creationId="{EEA71BA0-D93D-41AF-B95F-9A1A2768242F}"/>
          </ac:spMkLst>
        </pc:spChg>
        <pc:spChg chg="del">
          <ac:chgData name="Lane, Stefanie" userId="4a8c6c9c-e558-4387-bb26-bde8015993b6" providerId="ADAL" clId="{5BFD8C15-F93D-4756-9930-0E9610E8AD02}" dt="2023-02-06T19:45:46.463" v="89" actId="478"/>
          <ac:spMkLst>
            <pc:docMk/>
            <pc:sldMk cId="2839862530" sldId="285"/>
            <ac:spMk id="58" creationId="{CAE1472A-79BF-4209-BD11-D93A07DCEAEA}"/>
          </ac:spMkLst>
        </pc:spChg>
        <pc:spChg chg="del">
          <ac:chgData name="Lane, Stefanie" userId="4a8c6c9c-e558-4387-bb26-bde8015993b6" providerId="ADAL" clId="{5BFD8C15-F93D-4756-9930-0E9610E8AD02}" dt="2023-02-06T19:46:14.882" v="95" actId="478"/>
          <ac:spMkLst>
            <pc:docMk/>
            <pc:sldMk cId="2839862530" sldId="285"/>
            <ac:spMk id="60" creationId="{10315188-ED26-4385-8B6B-F54DF67818CA}"/>
          </ac:spMkLst>
        </pc:spChg>
        <pc:spChg chg="add mod">
          <ac:chgData name="Lane, Stefanie" userId="4a8c6c9c-e558-4387-bb26-bde8015993b6" providerId="ADAL" clId="{5BFD8C15-F93D-4756-9930-0E9610E8AD02}" dt="2023-02-06T19:52:00.872" v="161" actId="164"/>
          <ac:spMkLst>
            <pc:docMk/>
            <pc:sldMk cId="2839862530" sldId="285"/>
            <ac:spMk id="64" creationId="{BD814217-4A3D-476D-91A1-E1A8D9149738}"/>
          </ac:spMkLst>
        </pc:spChg>
        <pc:spChg chg="mod">
          <ac:chgData name="Lane, Stefanie" userId="4a8c6c9c-e558-4387-bb26-bde8015993b6" providerId="ADAL" clId="{5BFD8C15-F93D-4756-9930-0E9610E8AD02}" dt="2023-02-06T19:51:48.097" v="160" actId="1076"/>
          <ac:spMkLst>
            <pc:docMk/>
            <pc:sldMk cId="2839862530" sldId="285"/>
            <ac:spMk id="74" creationId="{7E51888D-B3B9-42E3-9404-AEB06C555801}"/>
          </ac:spMkLst>
        </pc:spChg>
        <pc:spChg chg="mod">
          <ac:chgData name="Lane, Stefanie" userId="4a8c6c9c-e558-4387-bb26-bde8015993b6" providerId="ADAL" clId="{5BFD8C15-F93D-4756-9930-0E9610E8AD02}" dt="2023-02-06T19:51:43.008" v="159" actId="1076"/>
          <ac:spMkLst>
            <pc:docMk/>
            <pc:sldMk cId="2839862530" sldId="285"/>
            <ac:spMk id="75" creationId="{DFF6B966-F802-48D9-9838-CB036C9816A6}"/>
          </ac:spMkLst>
        </pc:spChg>
        <pc:spChg chg="del">
          <ac:chgData name="Lane, Stefanie" userId="4a8c6c9c-e558-4387-bb26-bde8015993b6" providerId="ADAL" clId="{5BFD8C15-F93D-4756-9930-0E9610E8AD02}" dt="2023-02-06T19:46:04.298" v="92" actId="478"/>
          <ac:spMkLst>
            <pc:docMk/>
            <pc:sldMk cId="2839862530" sldId="285"/>
            <ac:spMk id="78" creationId="{D791E395-9049-47F4-A244-682E8C05ABA6}"/>
          </ac:spMkLst>
        </pc:spChg>
        <pc:spChg chg="del">
          <ac:chgData name="Lane, Stefanie" userId="4a8c6c9c-e558-4387-bb26-bde8015993b6" providerId="ADAL" clId="{5BFD8C15-F93D-4756-9930-0E9610E8AD02}" dt="2023-02-06T19:46:07.263" v="93" actId="478"/>
          <ac:spMkLst>
            <pc:docMk/>
            <pc:sldMk cId="2839862530" sldId="285"/>
            <ac:spMk id="82" creationId="{B3FD0E06-7D73-4199-A24B-5D0A432A18EA}"/>
          </ac:spMkLst>
        </pc:spChg>
        <pc:spChg chg="del">
          <ac:chgData name="Lane, Stefanie" userId="4a8c6c9c-e558-4387-bb26-bde8015993b6" providerId="ADAL" clId="{5BFD8C15-F93D-4756-9930-0E9610E8AD02}" dt="2023-02-06T19:46:13.161" v="94" actId="478"/>
          <ac:spMkLst>
            <pc:docMk/>
            <pc:sldMk cId="2839862530" sldId="285"/>
            <ac:spMk id="83" creationId="{1FE40816-01B4-4C93-95F9-AB268B01F3DE}"/>
          </ac:spMkLst>
        </pc:spChg>
        <pc:grpChg chg="mod">
          <ac:chgData name="Lane, Stefanie" userId="4a8c6c9c-e558-4387-bb26-bde8015993b6" providerId="ADAL" clId="{5BFD8C15-F93D-4756-9930-0E9610E8AD02}" dt="2023-02-06T19:47:42.636" v="111"/>
          <ac:grpSpMkLst>
            <pc:docMk/>
            <pc:sldMk cId="2839862530" sldId="285"/>
            <ac:grpSpMk id="4" creationId="{FE7F3924-DAEC-48CD-A35D-0C7E363B5FB0}"/>
          </ac:grpSpMkLst>
        </pc:grpChg>
        <pc:grpChg chg="del mod">
          <ac:chgData name="Lane, Stefanie" userId="4a8c6c9c-e558-4387-bb26-bde8015993b6" providerId="ADAL" clId="{5BFD8C15-F93D-4756-9930-0E9610E8AD02}" dt="2023-02-06T19:46:04.298" v="92" actId="478"/>
          <ac:grpSpMkLst>
            <pc:docMk/>
            <pc:sldMk cId="2839862530" sldId="285"/>
            <ac:grpSpMk id="5" creationId="{464BDE04-8C0E-4B6B-A7C8-1C81DBB958B8}"/>
          </ac:grpSpMkLst>
        </pc:grpChg>
        <pc:grpChg chg="mod">
          <ac:chgData name="Lane, Stefanie" userId="4a8c6c9c-e558-4387-bb26-bde8015993b6" providerId="ADAL" clId="{5BFD8C15-F93D-4756-9930-0E9610E8AD02}" dt="2023-02-06T19:47:42.636" v="111"/>
          <ac:grpSpMkLst>
            <pc:docMk/>
            <pc:sldMk cId="2839862530" sldId="285"/>
            <ac:grpSpMk id="37" creationId="{2F32F719-9087-4FDE-86E9-F9D9DB1D6676}"/>
          </ac:grpSpMkLst>
        </pc:grpChg>
        <pc:grpChg chg="add mod">
          <ac:chgData name="Lane, Stefanie" userId="4a8c6c9c-e558-4387-bb26-bde8015993b6" providerId="ADAL" clId="{5BFD8C15-F93D-4756-9930-0E9610E8AD02}" dt="2023-02-06T19:52:00.872" v="161" actId="164"/>
          <ac:grpSpMkLst>
            <pc:docMk/>
            <pc:sldMk cId="2839862530" sldId="285"/>
            <ac:grpSpMk id="43" creationId="{CF0B0D2E-266E-4013-95E6-6A90D76FCC7C}"/>
          </ac:grpSpMkLst>
        </pc:grpChg>
        <pc:grpChg chg="mod">
          <ac:chgData name="Lane, Stefanie" userId="4a8c6c9c-e558-4387-bb26-bde8015993b6" providerId="ADAL" clId="{5BFD8C15-F93D-4756-9930-0E9610E8AD02}" dt="2023-02-06T19:47:42.636" v="111"/>
          <ac:grpSpMkLst>
            <pc:docMk/>
            <pc:sldMk cId="2839862530" sldId="285"/>
            <ac:grpSpMk id="51" creationId="{3A7E4282-8F47-435E-8B3C-DD69C4F4C96F}"/>
          </ac:grpSpMkLst>
        </pc:grpChg>
        <pc:grpChg chg="mod">
          <ac:chgData name="Lane, Stefanie" userId="4a8c6c9c-e558-4387-bb26-bde8015993b6" providerId="ADAL" clId="{5BFD8C15-F93D-4756-9930-0E9610E8AD02}" dt="2023-02-06T19:48:57.982" v="128" actId="14826"/>
          <ac:grpSpMkLst>
            <pc:docMk/>
            <pc:sldMk cId="2839862530" sldId="285"/>
            <ac:grpSpMk id="54" creationId="{7447FD47-26D2-4B70-AEF1-4E38CA1ADEDD}"/>
          </ac:grpSpMkLst>
        </pc:grpChg>
        <pc:grpChg chg="mod">
          <ac:chgData name="Lane, Stefanie" userId="4a8c6c9c-e558-4387-bb26-bde8015993b6" providerId="ADAL" clId="{5BFD8C15-F93D-4756-9930-0E9610E8AD02}" dt="2023-02-06T19:52:00.872" v="161" actId="164"/>
          <ac:grpSpMkLst>
            <pc:docMk/>
            <pc:sldMk cId="2839862530" sldId="285"/>
            <ac:grpSpMk id="62" creationId="{55C81575-9319-4B0E-B914-B1A6DC906457}"/>
          </ac:grpSpMkLst>
        </pc:grpChg>
        <pc:picChg chg="mod">
          <ac:chgData name="Lane, Stefanie" userId="4a8c6c9c-e558-4387-bb26-bde8015993b6" providerId="ADAL" clId="{5BFD8C15-F93D-4756-9930-0E9610E8AD02}" dt="2023-02-06T19:48:06.180" v="115" actId="1582"/>
          <ac:picMkLst>
            <pc:docMk/>
            <pc:sldMk cId="2839862530" sldId="285"/>
            <ac:picMk id="2" creationId="{D4154F88-F2EE-4293-A357-6D92F149E127}"/>
          </ac:picMkLst>
        </pc:picChg>
        <pc:picChg chg="mod">
          <ac:chgData name="Lane, Stefanie" userId="4a8c6c9c-e558-4387-bb26-bde8015993b6" providerId="ADAL" clId="{5BFD8C15-F93D-4756-9930-0E9610E8AD02}" dt="2023-02-06T19:48:06.180" v="115" actId="1582"/>
          <ac:picMkLst>
            <pc:docMk/>
            <pc:sldMk cId="2839862530" sldId="285"/>
            <ac:picMk id="3" creationId="{2C0F6606-633F-4E2E-B05E-326235A7E4DB}"/>
          </ac:picMkLst>
        </pc:picChg>
        <pc:picChg chg="mod">
          <ac:chgData name="Lane, Stefanie" userId="4a8c6c9c-e558-4387-bb26-bde8015993b6" providerId="ADAL" clId="{5BFD8C15-F93D-4756-9930-0E9610E8AD02}" dt="2023-02-06T19:49:05.443" v="129" actId="1582"/>
          <ac:picMkLst>
            <pc:docMk/>
            <pc:sldMk cId="2839862530" sldId="285"/>
            <ac:picMk id="55" creationId="{049985A6-83CE-435B-9308-C14C0274253A}"/>
          </ac:picMkLst>
        </pc:picChg>
        <pc:cxnChg chg="mod">
          <ac:chgData name="Lane, Stefanie" userId="4a8c6c9c-e558-4387-bb26-bde8015993b6" providerId="ADAL" clId="{5BFD8C15-F93D-4756-9930-0E9610E8AD02}" dt="2023-02-06T19:49:12.982" v="130" actId="14100"/>
          <ac:cxnSpMkLst>
            <pc:docMk/>
            <pc:sldMk cId="2839862530" sldId="285"/>
            <ac:cxnSpMk id="69" creationId="{4551CCF7-72EF-4257-B7A7-0AD3DA8CBD1C}"/>
          </ac:cxnSpMkLst>
        </pc:cxnChg>
        <pc:cxnChg chg="mod">
          <ac:chgData name="Lane, Stefanie" userId="4a8c6c9c-e558-4387-bb26-bde8015993b6" providerId="ADAL" clId="{5BFD8C15-F93D-4756-9930-0E9610E8AD02}" dt="2023-02-06T19:45:58.278" v="90" actId="14100"/>
          <ac:cxnSpMkLst>
            <pc:docMk/>
            <pc:sldMk cId="2839862530" sldId="285"/>
            <ac:cxnSpMk id="71" creationId="{7AB48823-2914-477D-BE2F-4035DE70D45F}"/>
          </ac:cxnSpMkLst>
        </pc:cxnChg>
      </pc:sldChg>
      <pc:sldChg chg="add">
        <pc:chgData name="Lane, Stefanie" userId="4a8c6c9c-e558-4387-bb26-bde8015993b6" providerId="ADAL" clId="{5BFD8C15-F93D-4756-9930-0E9610E8AD02}" dt="2023-02-08T02:15:14.325" v="266"/>
        <pc:sldMkLst>
          <pc:docMk/>
          <pc:sldMk cId="1812565218" sldId="286"/>
        </pc:sldMkLst>
      </pc:sldChg>
      <pc:sldChg chg="addSp delSp modSp add">
        <pc:chgData name="Lane, Stefanie" userId="4a8c6c9c-e558-4387-bb26-bde8015993b6" providerId="ADAL" clId="{5BFD8C15-F93D-4756-9930-0E9610E8AD02}" dt="2023-02-13T19:06:49.662" v="444" actId="164"/>
        <pc:sldMkLst>
          <pc:docMk/>
          <pc:sldMk cId="3558944942" sldId="287"/>
        </pc:sldMkLst>
        <pc:spChg chg="mod topLvl">
          <ac:chgData name="Lane, Stefanie" userId="4a8c6c9c-e558-4387-bb26-bde8015993b6" providerId="ADAL" clId="{5BFD8C15-F93D-4756-9930-0E9610E8AD02}" dt="2023-02-13T18:55:30.594" v="345" actId="164"/>
          <ac:spMkLst>
            <pc:docMk/>
            <pc:sldMk cId="3558944942" sldId="287"/>
            <ac:spMk id="6" creationId="{63790CA5-4061-48A8-A27C-220F7E35808D}"/>
          </ac:spMkLst>
        </pc:spChg>
        <pc:spChg chg="mod topLvl">
          <ac:chgData name="Lane, Stefanie" userId="4a8c6c9c-e558-4387-bb26-bde8015993b6" providerId="ADAL" clId="{5BFD8C15-F93D-4756-9930-0E9610E8AD02}" dt="2023-02-13T18:55:30.594" v="345" actId="164"/>
          <ac:spMkLst>
            <pc:docMk/>
            <pc:sldMk cId="3558944942" sldId="287"/>
            <ac:spMk id="7" creationId="{B4F852C8-69AB-4914-887F-85857FF4BE15}"/>
          </ac:spMkLst>
        </pc:spChg>
        <pc:spChg chg="mod topLvl">
          <ac:chgData name="Lane, Stefanie" userId="4a8c6c9c-e558-4387-bb26-bde8015993b6" providerId="ADAL" clId="{5BFD8C15-F93D-4756-9930-0E9610E8AD02}" dt="2023-02-13T18:55:30.594" v="345" actId="164"/>
          <ac:spMkLst>
            <pc:docMk/>
            <pc:sldMk cId="3558944942" sldId="287"/>
            <ac:spMk id="8" creationId="{5BA7C3BD-C812-4290-9431-BD95DAF9FE96}"/>
          </ac:spMkLst>
        </pc:spChg>
        <pc:spChg chg="mod topLvl">
          <ac:chgData name="Lane, Stefanie" userId="4a8c6c9c-e558-4387-bb26-bde8015993b6" providerId="ADAL" clId="{5BFD8C15-F93D-4756-9930-0E9610E8AD02}" dt="2023-02-13T18:55:30.594" v="345" actId="164"/>
          <ac:spMkLst>
            <pc:docMk/>
            <pc:sldMk cId="3558944942" sldId="287"/>
            <ac:spMk id="9" creationId="{45CEC4F6-67BC-4EB0-8D44-49FC7AE68723}"/>
          </ac:spMkLst>
        </pc:spChg>
        <pc:spChg chg="mod topLvl">
          <ac:chgData name="Lane, Stefanie" userId="4a8c6c9c-e558-4387-bb26-bde8015993b6" providerId="ADAL" clId="{5BFD8C15-F93D-4756-9930-0E9610E8AD02}" dt="2023-02-13T18:55:30.594" v="345" actId="164"/>
          <ac:spMkLst>
            <pc:docMk/>
            <pc:sldMk cId="3558944942" sldId="287"/>
            <ac:spMk id="10" creationId="{F05EDB4D-4E29-4857-A07A-1B8E81781205}"/>
          </ac:spMkLst>
        </pc:spChg>
        <pc:spChg chg="mod topLvl">
          <ac:chgData name="Lane, Stefanie" userId="4a8c6c9c-e558-4387-bb26-bde8015993b6" providerId="ADAL" clId="{5BFD8C15-F93D-4756-9930-0E9610E8AD02}" dt="2023-02-13T18:55:30.594" v="345" actId="164"/>
          <ac:spMkLst>
            <pc:docMk/>
            <pc:sldMk cId="3558944942" sldId="287"/>
            <ac:spMk id="11" creationId="{9325CF06-FC70-46A4-A913-7289EEBA28C5}"/>
          </ac:spMkLst>
        </pc:spChg>
        <pc:spChg chg="add del mod topLvl">
          <ac:chgData name="Lane, Stefanie" userId="4a8c6c9c-e558-4387-bb26-bde8015993b6" providerId="ADAL" clId="{5BFD8C15-F93D-4756-9930-0E9610E8AD02}" dt="2023-02-13T18:55:30.594" v="345" actId="164"/>
          <ac:spMkLst>
            <pc:docMk/>
            <pc:sldMk cId="3558944942" sldId="287"/>
            <ac:spMk id="12" creationId="{041C4919-BE2D-4456-BA08-8E47E132F184}"/>
          </ac:spMkLst>
        </pc:spChg>
        <pc:spChg chg="del mod topLvl">
          <ac:chgData name="Lane, Stefanie" userId="4a8c6c9c-e558-4387-bb26-bde8015993b6" providerId="ADAL" clId="{5BFD8C15-F93D-4756-9930-0E9610E8AD02}" dt="2023-02-13T18:54:10.245" v="333" actId="478"/>
          <ac:spMkLst>
            <pc:docMk/>
            <pc:sldMk cId="3558944942" sldId="287"/>
            <ac:spMk id="13" creationId="{1F2CBF8B-4A6F-48C8-BCCC-EFA7999F8155}"/>
          </ac:spMkLst>
        </pc:spChg>
        <pc:spChg chg="mod topLvl">
          <ac:chgData name="Lane, Stefanie" userId="4a8c6c9c-e558-4387-bb26-bde8015993b6" providerId="ADAL" clId="{5BFD8C15-F93D-4756-9930-0E9610E8AD02}" dt="2023-02-13T18:55:30.594" v="345" actId="164"/>
          <ac:spMkLst>
            <pc:docMk/>
            <pc:sldMk cId="3558944942" sldId="287"/>
            <ac:spMk id="14" creationId="{3DEBF9D3-65E4-48C0-86F5-C3E8F2F048D1}"/>
          </ac:spMkLst>
        </pc:spChg>
        <pc:spChg chg="del mod topLvl">
          <ac:chgData name="Lane, Stefanie" userId="4a8c6c9c-e558-4387-bb26-bde8015993b6" providerId="ADAL" clId="{5BFD8C15-F93D-4756-9930-0E9610E8AD02}" dt="2023-02-13T18:59:30.736" v="394" actId="478"/>
          <ac:spMkLst>
            <pc:docMk/>
            <pc:sldMk cId="3558944942" sldId="287"/>
            <ac:spMk id="15" creationId="{24105A83-4BF0-4CCB-AB47-C556AC1D5162}"/>
          </ac:spMkLst>
        </pc:spChg>
        <pc:spChg chg="mod topLvl">
          <ac:chgData name="Lane, Stefanie" userId="4a8c6c9c-e558-4387-bb26-bde8015993b6" providerId="ADAL" clId="{5BFD8C15-F93D-4756-9930-0E9610E8AD02}" dt="2023-02-13T18:55:30.594" v="345" actId="164"/>
          <ac:spMkLst>
            <pc:docMk/>
            <pc:sldMk cId="3558944942" sldId="287"/>
            <ac:spMk id="16" creationId="{4FA34089-24C2-401D-BA99-84DE71DACFA8}"/>
          </ac:spMkLst>
        </pc:spChg>
        <pc:spChg chg="mod topLvl">
          <ac:chgData name="Lane, Stefanie" userId="4a8c6c9c-e558-4387-bb26-bde8015993b6" providerId="ADAL" clId="{5BFD8C15-F93D-4756-9930-0E9610E8AD02}" dt="2023-02-13T18:55:30.594" v="345" actId="164"/>
          <ac:spMkLst>
            <pc:docMk/>
            <pc:sldMk cId="3558944942" sldId="287"/>
            <ac:spMk id="17" creationId="{B67B18DE-F4F3-4C7F-8872-7105E44E4145}"/>
          </ac:spMkLst>
        </pc:spChg>
        <pc:spChg chg="mod topLvl">
          <ac:chgData name="Lane, Stefanie" userId="4a8c6c9c-e558-4387-bb26-bde8015993b6" providerId="ADAL" clId="{5BFD8C15-F93D-4756-9930-0E9610E8AD02}" dt="2023-02-13T18:55:30.594" v="345" actId="164"/>
          <ac:spMkLst>
            <pc:docMk/>
            <pc:sldMk cId="3558944942" sldId="287"/>
            <ac:spMk id="18" creationId="{3553F93B-1C62-4DBC-AE54-C523D9E7063D}"/>
          </ac:spMkLst>
        </pc:spChg>
        <pc:spChg chg="mod topLvl">
          <ac:chgData name="Lane, Stefanie" userId="4a8c6c9c-e558-4387-bb26-bde8015993b6" providerId="ADAL" clId="{5BFD8C15-F93D-4756-9930-0E9610E8AD02}" dt="2023-02-13T18:55:30.594" v="345" actId="164"/>
          <ac:spMkLst>
            <pc:docMk/>
            <pc:sldMk cId="3558944942" sldId="287"/>
            <ac:spMk id="19" creationId="{909433FC-0192-4CF4-821F-F47F9BB2B2AE}"/>
          </ac:spMkLst>
        </pc:spChg>
        <pc:spChg chg="mod topLvl">
          <ac:chgData name="Lane, Stefanie" userId="4a8c6c9c-e558-4387-bb26-bde8015993b6" providerId="ADAL" clId="{5BFD8C15-F93D-4756-9930-0E9610E8AD02}" dt="2023-02-13T18:55:30.594" v="345" actId="164"/>
          <ac:spMkLst>
            <pc:docMk/>
            <pc:sldMk cId="3558944942" sldId="287"/>
            <ac:spMk id="20" creationId="{1CAABAA9-1394-4B6D-BC27-C491A7A3A21F}"/>
          </ac:spMkLst>
        </pc:spChg>
        <pc:spChg chg="mod topLvl">
          <ac:chgData name="Lane, Stefanie" userId="4a8c6c9c-e558-4387-bb26-bde8015993b6" providerId="ADAL" clId="{5BFD8C15-F93D-4756-9930-0E9610E8AD02}" dt="2023-02-13T18:55:30.594" v="345" actId="164"/>
          <ac:spMkLst>
            <pc:docMk/>
            <pc:sldMk cId="3558944942" sldId="287"/>
            <ac:spMk id="21" creationId="{61C77246-30FA-4BB5-9832-6E41CC84CF34}"/>
          </ac:spMkLst>
        </pc:spChg>
        <pc:spChg chg="mod topLvl">
          <ac:chgData name="Lane, Stefanie" userId="4a8c6c9c-e558-4387-bb26-bde8015993b6" providerId="ADAL" clId="{5BFD8C15-F93D-4756-9930-0E9610E8AD02}" dt="2023-02-13T18:55:30.594" v="345" actId="164"/>
          <ac:spMkLst>
            <pc:docMk/>
            <pc:sldMk cId="3558944942" sldId="287"/>
            <ac:spMk id="22" creationId="{EBD3EDFA-9333-409A-8B00-AD7633227DCD}"/>
          </ac:spMkLst>
        </pc:spChg>
        <pc:spChg chg="mod topLvl">
          <ac:chgData name="Lane, Stefanie" userId="4a8c6c9c-e558-4387-bb26-bde8015993b6" providerId="ADAL" clId="{5BFD8C15-F93D-4756-9930-0E9610E8AD02}" dt="2023-02-13T18:55:30.594" v="345" actId="164"/>
          <ac:spMkLst>
            <pc:docMk/>
            <pc:sldMk cId="3558944942" sldId="287"/>
            <ac:spMk id="23" creationId="{CEEA6812-D3AE-458C-B962-9C45A67C0276}"/>
          </ac:spMkLst>
        </pc:spChg>
        <pc:spChg chg="mod topLvl">
          <ac:chgData name="Lane, Stefanie" userId="4a8c6c9c-e558-4387-bb26-bde8015993b6" providerId="ADAL" clId="{5BFD8C15-F93D-4756-9930-0E9610E8AD02}" dt="2023-02-13T18:55:30.594" v="345" actId="164"/>
          <ac:spMkLst>
            <pc:docMk/>
            <pc:sldMk cId="3558944942" sldId="287"/>
            <ac:spMk id="24" creationId="{92503A24-47EB-41F3-BCB9-86C7A3092D3E}"/>
          </ac:spMkLst>
        </pc:spChg>
        <pc:spChg chg="mod topLvl">
          <ac:chgData name="Lane, Stefanie" userId="4a8c6c9c-e558-4387-bb26-bde8015993b6" providerId="ADAL" clId="{5BFD8C15-F93D-4756-9930-0E9610E8AD02}" dt="2023-02-13T18:55:30.594" v="345" actId="164"/>
          <ac:spMkLst>
            <pc:docMk/>
            <pc:sldMk cId="3558944942" sldId="287"/>
            <ac:spMk id="25" creationId="{C8A8D5F5-0AC4-4C22-93D3-20AB9C4C452F}"/>
          </ac:spMkLst>
        </pc:spChg>
        <pc:spChg chg="mod topLvl">
          <ac:chgData name="Lane, Stefanie" userId="4a8c6c9c-e558-4387-bb26-bde8015993b6" providerId="ADAL" clId="{5BFD8C15-F93D-4756-9930-0E9610E8AD02}" dt="2023-02-13T19:04:31.766" v="433" actId="14100"/>
          <ac:spMkLst>
            <pc:docMk/>
            <pc:sldMk cId="3558944942" sldId="287"/>
            <ac:spMk id="26" creationId="{CEA0AD25-87BF-4E29-9FC1-B818ACBE2730}"/>
          </ac:spMkLst>
        </pc:spChg>
        <pc:spChg chg="add del mod topLvl">
          <ac:chgData name="Lane, Stefanie" userId="4a8c6c9c-e558-4387-bb26-bde8015993b6" providerId="ADAL" clId="{5BFD8C15-F93D-4756-9930-0E9610E8AD02}" dt="2023-02-13T19:05:14.067" v="439" actId="207"/>
          <ac:spMkLst>
            <pc:docMk/>
            <pc:sldMk cId="3558944942" sldId="287"/>
            <ac:spMk id="27" creationId="{37EC4C21-9729-4506-944C-14CEEA21C426}"/>
          </ac:spMkLst>
        </pc:spChg>
        <pc:spChg chg="del mod topLvl">
          <ac:chgData name="Lane, Stefanie" userId="4a8c6c9c-e558-4387-bb26-bde8015993b6" providerId="ADAL" clId="{5BFD8C15-F93D-4756-9930-0E9610E8AD02}" dt="2023-02-13T18:59:26.044" v="393" actId="478"/>
          <ac:spMkLst>
            <pc:docMk/>
            <pc:sldMk cId="3558944942" sldId="287"/>
            <ac:spMk id="28" creationId="{6074FD8D-A491-4B1E-84A9-6939F90E94A8}"/>
          </ac:spMkLst>
        </pc:spChg>
        <pc:spChg chg="mod topLvl">
          <ac:chgData name="Lane, Stefanie" userId="4a8c6c9c-e558-4387-bb26-bde8015993b6" providerId="ADAL" clId="{5BFD8C15-F93D-4756-9930-0E9610E8AD02}" dt="2023-02-13T18:59:39.377" v="395" actId="14100"/>
          <ac:spMkLst>
            <pc:docMk/>
            <pc:sldMk cId="3558944942" sldId="287"/>
            <ac:spMk id="29" creationId="{F8390AF3-CDDC-4F10-B8A9-8DACF5C4D71C}"/>
          </ac:spMkLst>
        </pc:spChg>
        <pc:spChg chg="mod topLvl">
          <ac:chgData name="Lane, Stefanie" userId="4a8c6c9c-e558-4387-bb26-bde8015993b6" providerId="ADAL" clId="{5BFD8C15-F93D-4756-9930-0E9610E8AD02}" dt="2023-02-13T18:55:30.594" v="345" actId="164"/>
          <ac:spMkLst>
            <pc:docMk/>
            <pc:sldMk cId="3558944942" sldId="287"/>
            <ac:spMk id="30" creationId="{37E1A5F4-6EAC-44C2-B9C4-D53BE4D088E1}"/>
          </ac:spMkLst>
        </pc:spChg>
        <pc:spChg chg="mod topLvl">
          <ac:chgData name="Lane, Stefanie" userId="4a8c6c9c-e558-4387-bb26-bde8015993b6" providerId="ADAL" clId="{5BFD8C15-F93D-4756-9930-0E9610E8AD02}" dt="2023-02-13T18:55:50.182" v="350" actId="1076"/>
          <ac:spMkLst>
            <pc:docMk/>
            <pc:sldMk cId="3558944942" sldId="287"/>
            <ac:spMk id="32" creationId="{2355C0A4-061D-415B-83C5-A8B82188915D}"/>
          </ac:spMkLst>
        </pc:spChg>
        <pc:spChg chg="mod topLvl">
          <ac:chgData name="Lane, Stefanie" userId="4a8c6c9c-e558-4387-bb26-bde8015993b6" providerId="ADAL" clId="{5BFD8C15-F93D-4756-9930-0E9610E8AD02}" dt="2023-02-13T19:06:14.900" v="443" actId="1076"/>
          <ac:spMkLst>
            <pc:docMk/>
            <pc:sldMk cId="3558944942" sldId="287"/>
            <ac:spMk id="33" creationId="{3688B8AE-7CA3-4F93-B482-AFC3C56FE663}"/>
          </ac:spMkLst>
        </pc:spChg>
        <pc:spChg chg="mod">
          <ac:chgData name="Lane, Stefanie" userId="4a8c6c9c-e558-4387-bb26-bde8015993b6" providerId="ADAL" clId="{5BFD8C15-F93D-4756-9930-0E9610E8AD02}" dt="2023-02-13T18:56:24.691" v="357" actId="14100"/>
          <ac:spMkLst>
            <pc:docMk/>
            <pc:sldMk cId="3558944942" sldId="287"/>
            <ac:spMk id="34" creationId="{E3EA0F70-85DC-4F5C-98ED-91AC2E6CFD40}"/>
          </ac:spMkLst>
        </pc:spChg>
        <pc:spChg chg="del mod topLvl">
          <ac:chgData name="Lane, Stefanie" userId="4a8c6c9c-e558-4387-bb26-bde8015993b6" providerId="ADAL" clId="{5BFD8C15-F93D-4756-9930-0E9610E8AD02}" dt="2023-02-13T18:51:40.088" v="322" actId="478"/>
          <ac:spMkLst>
            <pc:docMk/>
            <pc:sldMk cId="3558944942" sldId="287"/>
            <ac:spMk id="40" creationId="{FDB3103C-3FE2-4BE6-A00A-D2465D0BE386}"/>
          </ac:spMkLst>
        </pc:spChg>
        <pc:spChg chg="mod">
          <ac:chgData name="Lane, Stefanie" userId="4a8c6c9c-e558-4387-bb26-bde8015993b6" providerId="ADAL" clId="{5BFD8C15-F93D-4756-9930-0E9610E8AD02}" dt="2023-02-13T18:56:19.667" v="355" actId="14100"/>
          <ac:spMkLst>
            <pc:docMk/>
            <pc:sldMk cId="3558944942" sldId="287"/>
            <ac:spMk id="49" creationId="{2630C758-B53F-4D69-A163-91EDC20B54DA}"/>
          </ac:spMkLst>
        </pc:spChg>
        <pc:spChg chg="mod">
          <ac:chgData name="Lane, Stefanie" userId="4a8c6c9c-e558-4387-bb26-bde8015993b6" providerId="ADAL" clId="{5BFD8C15-F93D-4756-9930-0E9610E8AD02}" dt="2023-02-13T18:56:21.861" v="356" actId="14100"/>
          <ac:spMkLst>
            <pc:docMk/>
            <pc:sldMk cId="3558944942" sldId="287"/>
            <ac:spMk id="50" creationId="{FCC866E3-2FC6-4938-B461-A6BC9C2F3607}"/>
          </ac:spMkLst>
        </pc:spChg>
        <pc:spChg chg="mod topLvl">
          <ac:chgData name="Lane, Stefanie" userId="4a8c6c9c-e558-4387-bb26-bde8015993b6" providerId="ADAL" clId="{5BFD8C15-F93D-4756-9930-0E9610E8AD02}" dt="2023-02-13T18:51:35.962" v="321" actId="207"/>
          <ac:spMkLst>
            <pc:docMk/>
            <pc:sldMk cId="3558944942" sldId="287"/>
            <ac:spMk id="64" creationId="{BD814217-4A3D-476D-91A1-E1A8D9149738}"/>
          </ac:spMkLst>
        </pc:spChg>
        <pc:spChg chg="add mod">
          <ac:chgData name="Lane, Stefanie" userId="4a8c6c9c-e558-4387-bb26-bde8015993b6" providerId="ADAL" clId="{5BFD8C15-F93D-4756-9930-0E9610E8AD02}" dt="2023-02-13T19:00:53.576" v="407" actId="164"/>
          <ac:spMkLst>
            <pc:docMk/>
            <pc:sldMk cId="3558944942" sldId="287"/>
            <ac:spMk id="68" creationId="{B456259C-735F-4744-BCB1-4D87FAC0BB36}"/>
          </ac:spMkLst>
        </pc:spChg>
        <pc:spChg chg="mod topLvl">
          <ac:chgData name="Lane, Stefanie" userId="4a8c6c9c-e558-4387-bb26-bde8015993b6" providerId="ADAL" clId="{5BFD8C15-F93D-4756-9930-0E9610E8AD02}" dt="2023-02-13T18:50:20.617" v="310" actId="164"/>
          <ac:spMkLst>
            <pc:docMk/>
            <pc:sldMk cId="3558944942" sldId="287"/>
            <ac:spMk id="70" creationId="{B9BA0BD6-B145-4789-8245-3B8843AB7545}"/>
          </ac:spMkLst>
        </pc:spChg>
        <pc:spChg chg="mod topLvl">
          <ac:chgData name="Lane, Stefanie" userId="4a8c6c9c-e558-4387-bb26-bde8015993b6" providerId="ADAL" clId="{5BFD8C15-F93D-4756-9930-0E9610E8AD02}" dt="2023-02-13T18:57:16.920" v="370" actId="164"/>
          <ac:spMkLst>
            <pc:docMk/>
            <pc:sldMk cId="3558944942" sldId="287"/>
            <ac:spMk id="73" creationId="{FA4031A2-3EFB-4EF4-B664-7D5D25BBEB7C}"/>
          </ac:spMkLst>
        </pc:spChg>
        <pc:spChg chg="mod ord topLvl">
          <ac:chgData name="Lane, Stefanie" userId="4a8c6c9c-e558-4387-bb26-bde8015993b6" providerId="ADAL" clId="{5BFD8C15-F93D-4756-9930-0E9610E8AD02}" dt="2023-02-13T18:57:16.920" v="370" actId="164"/>
          <ac:spMkLst>
            <pc:docMk/>
            <pc:sldMk cId="3558944942" sldId="287"/>
            <ac:spMk id="74" creationId="{7E51888D-B3B9-42E3-9404-AEB06C555801}"/>
          </ac:spMkLst>
        </pc:spChg>
        <pc:spChg chg="mod topLvl">
          <ac:chgData name="Lane, Stefanie" userId="4a8c6c9c-e558-4387-bb26-bde8015993b6" providerId="ADAL" clId="{5BFD8C15-F93D-4756-9930-0E9610E8AD02}" dt="2023-02-13T18:57:16.920" v="370" actId="164"/>
          <ac:spMkLst>
            <pc:docMk/>
            <pc:sldMk cId="3558944942" sldId="287"/>
            <ac:spMk id="75" creationId="{DFF6B966-F802-48D9-9838-CB036C9816A6}"/>
          </ac:spMkLst>
        </pc:spChg>
        <pc:spChg chg="add mod">
          <ac:chgData name="Lane, Stefanie" userId="4a8c6c9c-e558-4387-bb26-bde8015993b6" providerId="ADAL" clId="{5BFD8C15-F93D-4756-9930-0E9610E8AD02}" dt="2023-02-13T19:00:53.576" v="407" actId="164"/>
          <ac:spMkLst>
            <pc:docMk/>
            <pc:sldMk cId="3558944942" sldId="287"/>
            <ac:spMk id="77" creationId="{E6899183-6CFE-496B-9C4C-DC562A430BE6}"/>
          </ac:spMkLst>
        </pc:spChg>
        <pc:spChg chg="add mod">
          <ac:chgData name="Lane, Stefanie" userId="4a8c6c9c-e558-4387-bb26-bde8015993b6" providerId="ADAL" clId="{5BFD8C15-F93D-4756-9930-0E9610E8AD02}" dt="2023-02-13T19:01:37.124" v="413" actId="164"/>
          <ac:spMkLst>
            <pc:docMk/>
            <pc:sldMk cId="3558944942" sldId="287"/>
            <ac:spMk id="79" creationId="{9DA19884-93C5-4E24-B124-3B472CB79BB9}"/>
          </ac:spMkLst>
        </pc:spChg>
        <pc:spChg chg="add mod">
          <ac:chgData name="Lane, Stefanie" userId="4a8c6c9c-e558-4387-bb26-bde8015993b6" providerId="ADAL" clId="{5BFD8C15-F93D-4756-9930-0E9610E8AD02}" dt="2023-02-13T19:01:50.504" v="417" actId="164"/>
          <ac:spMkLst>
            <pc:docMk/>
            <pc:sldMk cId="3558944942" sldId="287"/>
            <ac:spMk id="81" creationId="{494FD311-6050-422C-8E6E-37ED0F084D79}"/>
          </ac:spMkLst>
        </pc:spChg>
        <pc:spChg chg="add del mod">
          <ac:chgData name="Lane, Stefanie" userId="4a8c6c9c-e558-4387-bb26-bde8015993b6" providerId="ADAL" clId="{5BFD8C15-F93D-4756-9930-0E9610E8AD02}" dt="2023-02-13T19:02:00.753" v="419" actId="478"/>
          <ac:spMkLst>
            <pc:docMk/>
            <pc:sldMk cId="3558944942" sldId="287"/>
            <ac:spMk id="83" creationId="{C152AAF3-0C99-48AD-92AF-A9013D1FFDA7}"/>
          </ac:spMkLst>
        </pc:spChg>
        <pc:spChg chg="add mod">
          <ac:chgData name="Lane, Stefanie" userId="4a8c6c9c-e558-4387-bb26-bde8015993b6" providerId="ADAL" clId="{5BFD8C15-F93D-4756-9930-0E9610E8AD02}" dt="2023-02-13T19:05:31.854" v="440" actId="164"/>
          <ac:spMkLst>
            <pc:docMk/>
            <pc:sldMk cId="3558944942" sldId="287"/>
            <ac:spMk id="90" creationId="{D53C38B3-4AC1-4A02-9A22-7C058640BC0C}"/>
          </ac:spMkLst>
        </pc:spChg>
        <pc:grpChg chg="del mod topLvl">
          <ac:chgData name="Lane, Stefanie" userId="4a8c6c9c-e558-4387-bb26-bde8015993b6" providerId="ADAL" clId="{5BFD8C15-F93D-4756-9930-0E9610E8AD02}" dt="2023-02-13T18:49:34.127" v="305" actId="165"/>
          <ac:grpSpMkLst>
            <pc:docMk/>
            <pc:sldMk cId="3558944942" sldId="287"/>
            <ac:grpSpMk id="4" creationId="{FE7F3924-DAEC-48CD-A35D-0C7E363B5FB0}"/>
          </ac:grpSpMkLst>
        </pc:grpChg>
        <pc:grpChg chg="add mod">
          <ac:chgData name="Lane, Stefanie" userId="4a8c6c9c-e558-4387-bb26-bde8015993b6" providerId="ADAL" clId="{5BFD8C15-F93D-4756-9930-0E9610E8AD02}" dt="2023-02-13T18:50:01.697" v="309" actId="164"/>
          <ac:grpSpMkLst>
            <pc:docMk/>
            <pc:sldMk cId="3558944942" sldId="287"/>
            <ac:grpSpMk id="35" creationId="{4F3114C9-A9E3-43B2-AF1F-CA3AFAB78B75}"/>
          </ac:grpSpMkLst>
        </pc:grpChg>
        <pc:grpChg chg="add del mod topLvl">
          <ac:chgData name="Lane, Stefanie" userId="4a8c6c9c-e558-4387-bb26-bde8015993b6" providerId="ADAL" clId="{5BFD8C15-F93D-4756-9930-0E9610E8AD02}" dt="2023-02-13T18:55:22.712" v="344" actId="165"/>
          <ac:grpSpMkLst>
            <pc:docMk/>
            <pc:sldMk cId="3558944942" sldId="287"/>
            <ac:grpSpMk id="38" creationId="{BFC71DF4-C5FC-4132-9558-9FA2DECA47E5}"/>
          </ac:grpSpMkLst>
        </pc:grpChg>
        <pc:grpChg chg="add mod">
          <ac:chgData name="Lane, Stefanie" userId="4a8c6c9c-e558-4387-bb26-bde8015993b6" providerId="ADAL" clId="{5BFD8C15-F93D-4756-9930-0E9610E8AD02}" dt="2023-02-13T18:50:59.687" v="316" actId="164"/>
          <ac:grpSpMkLst>
            <pc:docMk/>
            <pc:sldMk cId="3558944942" sldId="287"/>
            <ac:grpSpMk id="39" creationId="{ADA94FD1-3A35-4D53-BA53-8292805DA3C8}"/>
          </ac:grpSpMkLst>
        </pc:grpChg>
        <pc:grpChg chg="add del mod">
          <ac:chgData name="Lane, Stefanie" userId="4a8c6c9c-e558-4387-bb26-bde8015993b6" providerId="ADAL" clId="{5BFD8C15-F93D-4756-9930-0E9610E8AD02}" dt="2023-02-13T18:51:40.088" v="322" actId="478"/>
          <ac:grpSpMkLst>
            <pc:docMk/>
            <pc:sldMk cId="3558944942" sldId="287"/>
            <ac:grpSpMk id="41" creationId="{9BE11D3A-536F-463B-AC87-794BF459A248}"/>
          </ac:grpSpMkLst>
        </pc:grpChg>
        <pc:grpChg chg="add del mod">
          <ac:chgData name="Lane, Stefanie" userId="4a8c6c9c-e558-4387-bb26-bde8015993b6" providerId="ADAL" clId="{5BFD8C15-F93D-4756-9930-0E9610E8AD02}" dt="2023-02-13T18:49:06.295" v="303" actId="165"/>
          <ac:grpSpMkLst>
            <pc:docMk/>
            <pc:sldMk cId="3558944942" sldId="287"/>
            <ac:grpSpMk id="43" creationId="{CF0B0D2E-266E-4013-95E6-6A90D76FCC7C}"/>
          </ac:grpSpMkLst>
        </pc:grpChg>
        <pc:grpChg chg="add mod">
          <ac:chgData name="Lane, Stefanie" userId="4a8c6c9c-e558-4387-bb26-bde8015993b6" providerId="ADAL" clId="{5BFD8C15-F93D-4756-9930-0E9610E8AD02}" dt="2023-02-13T18:57:16.920" v="370" actId="164"/>
          <ac:grpSpMkLst>
            <pc:docMk/>
            <pc:sldMk cId="3558944942" sldId="287"/>
            <ac:grpSpMk id="44" creationId="{B9D9311C-9A76-49D0-AC94-297B8D330245}"/>
          </ac:grpSpMkLst>
        </pc:grpChg>
        <pc:grpChg chg="add mod">
          <ac:chgData name="Lane, Stefanie" userId="4a8c6c9c-e558-4387-bb26-bde8015993b6" providerId="ADAL" clId="{5BFD8C15-F93D-4756-9930-0E9610E8AD02}" dt="2023-02-13T18:57:16.920" v="370" actId="164"/>
          <ac:grpSpMkLst>
            <pc:docMk/>
            <pc:sldMk cId="3558944942" sldId="287"/>
            <ac:grpSpMk id="45" creationId="{86C3B6AA-C2EC-411E-8C6E-4D36DED134E4}"/>
          </ac:grpSpMkLst>
        </pc:grpChg>
        <pc:grpChg chg="add mod">
          <ac:chgData name="Lane, Stefanie" userId="4a8c6c9c-e558-4387-bb26-bde8015993b6" providerId="ADAL" clId="{5BFD8C15-F93D-4756-9930-0E9610E8AD02}" dt="2023-02-13T19:00:53.576" v="407" actId="164"/>
          <ac:grpSpMkLst>
            <pc:docMk/>
            <pc:sldMk cId="3558944942" sldId="287"/>
            <ac:grpSpMk id="46" creationId="{D83C1FF2-63C9-4E4C-88D0-F51900092B69}"/>
          </ac:grpSpMkLst>
        </pc:grpChg>
        <pc:grpChg chg="mod topLvl">
          <ac:chgData name="Lane, Stefanie" userId="4a8c6c9c-e558-4387-bb26-bde8015993b6" providerId="ADAL" clId="{5BFD8C15-F93D-4756-9930-0E9610E8AD02}" dt="2023-02-13T18:50:20.617" v="310" actId="164"/>
          <ac:grpSpMkLst>
            <pc:docMk/>
            <pc:sldMk cId="3558944942" sldId="287"/>
            <ac:grpSpMk id="51" creationId="{3A7E4282-8F47-435E-8B3C-DD69C4F4C96F}"/>
          </ac:grpSpMkLst>
        </pc:grpChg>
        <pc:grpChg chg="mod topLvl">
          <ac:chgData name="Lane, Stefanie" userId="4a8c6c9c-e558-4387-bb26-bde8015993b6" providerId="ADAL" clId="{5BFD8C15-F93D-4756-9930-0E9610E8AD02}" dt="2023-02-13T18:57:16.920" v="370" actId="164"/>
          <ac:grpSpMkLst>
            <pc:docMk/>
            <pc:sldMk cId="3558944942" sldId="287"/>
            <ac:grpSpMk id="54" creationId="{7447FD47-26D2-4B70-AEF1-4E38CA1ADEDD}"/>
          </ac:grpSpMkLst>
        </pc:grpChg>
        <pc:grpChg chg="del mod topLvl">
          <ac:chgData name="Lane, Stefanie" userId="4a8c6c9c-e558-4387-bb26-bde8015993b6" providerId="ADAL" clId="{5BFD8C15-F93D-4756-9930-0E9610E8AD02}" dt="2023-02-13T18:49:21.461" v="304" actId="165"/>
          <ac:grpSpMkLst>
            <pc:docMk/>
            <pc:sldMk cId="3558944942" sldId="287"/>
            <ac:grpSpMk id="62" creationId="{55C81575-9319-4B0E-B914-B1A6DC906457}"/>
          </ac:grpSpMkLst>
        </pc:grpChg>
        <pc:grpChg chg="add mod">
          <ac:chgData name="Lane, Stefanie" userId="4a8c6c9c-e558-4387-bb26-bde8015993b6" providerId="ADAL" clId="{5BFD8C15-F93D-4756-9930-0E9610E8AD02}" dt="2023-02-13T19:01:37.124" v="413" actId="164"/>
          <ac:grpSpMkLst>
            <pc:docMk/>
            <pc:sldMk cId="3558944942" sldId="287"/>
            <ac:grpSpMk id="78" creationId="{07AE64DF-865B-4FBF-85A8-409D1A066BF5}"/>
          </ac:grpSpMkLst>
        </pc:grpChg>
        <pc:grpChg chg="add mod">
          <ac:chgData name="Lane, Stefanie" userId="4a8c6c9c-e558-4387-bb26-bde8015993b6" providerId="ADAL" clId="{5BFD8C15-F93D-4756-9930-0E9610E8AD02}" dt="2023-02-13T19:01:50.504" v="417" actId="164"/>
          <ac:grpSpMkLst>
            <pc:docMk/>
            <pc:sldMk cId="3558944942" sldId="287"/>
            <ac:grpSpMk id="80" creationId="{36B24D22-73E1-4FFB-A6E2-11D992DEA80A}"/>
          </ac:grpSpMkLst>
        </pc:grpChg>
        <pc:grpChg chg="add mod">
          <ac:chgData name="Lane, Stefanie" userId="4a8c6c9c-e558-4387-bb26-bde8015993b6" providerId="ADAL" clId="{5BFD8C15-F93D-4756-9930-0E9610E8AD02}" dt="2023-02-13T19:05:31.854" v="440" actId="164"/>
          <ac:grpSpMkLst>
            <pc:docMk/>
            <pc:sldMk cId="3558944942" sldId="287"/>
            <ac:grpSpMk id="82" creationId="{7C08B84B-FF5B-4EB8-83B4-AA39689831B1}"/>
          </ac:grpSpMkLst>
        </pc:grpChg>
        <pc:grpChg chg="add mod">
          <ac:chgData name="Lane, Stefanie" userId="4a8c6c9c-e558-4387-bb26-bde8015993b6" providerId="ADAL" clId="{5BFD8C15-F93D-4756-9930-0E9610E8AD02}" dt="2023-02-13T19:06:49.662" v="444" actId="164"/>
          <ac:grpSpMkLst>
            <pc:docMk/>
            <pc:sldMk cId="3558944942" sldId="287"/>
            <ac:grpSpMk id="91" creationId="{8404B860-9E62-4B85-928C-C60D44E923FD}"/>
          </ac:grpSpMkLst>
        </pc:grpChg>
        <pc:grpChg chg="add mod">
          <ac:chgData name="Lane, Stefanie" userId="4a8c6c9c-e558-4387-bb26-bde8015993b6" providerId="ADAL" clId="{5BFD8C15-F93D-4756-9930-0E9610E8AD02}" dt="2023-02-13T19:06:49.662" v="444" actId="164"/>
          <ac:grpSpMkLst>
            <pc:docMk/>
            <pc:sldMk cId="3558944942" sldId="287"/>
            <ac:grpSpMk id="92" creationId="{5783164E-B5DE-4753-A42A-2AB4D29B8AE7}"/>
          </ac:grpSpMkLst>
        </pc:grpChg>
        <pc:picChg chg="mod topLvl modCrop">
          <ac:chgData name="Lane, Stefanie" userId="4a8c6c9c-e558-4387-bb26-bde8015993b6" providerId="ADAL" clId="{5BFD8C15-F93D-4756-9930-0E9610E8AD02}" dt="2023-02-13T18:59:12.702" v="390" actId="1076"/>
          <ac:picMkLst>
            <pc:docMk/>
            <pc:sldMk cId="3558944942" sldId="287"/>
            <ac:picMk id="2" creationId="{D4154F88-F2EE-4293-A357-6D92F149E127}"/>
          </ac:picMkLst>
        </pc:picChg>
        <pc:picChg chg="mod modCrop">
          <ac:chgData name="Lane, Stefanie" userId="4a8c6c9c-e558-4387-bb26-bde8015993b6" providerId="ADAL" clId="{5BFD8C15-F93D-4756-9930-0E9610E8AD02}" dt="2023-02-13T18:52:10.963" v="324" actId="732"/>
          <ac:picMkLst>
            <pc:docMk/>
            <pc:sldMk cId="3558944942" sldId="287"/>
            <ac:picMk id="3" creationId="{2C0F6606-633F-4E2E-B05E-326235A7E4DB}"/>
          </ac:picMkLst>
        </pc:picChg>
        <pc:picChg chg="mod modCrop">
          <ac:chgData name="Lane, Stefanie" userId="4a8c6c9c-e558-4387-bb26-bde8015993b6" providerId="ADAL" clId="{5BFD8C15-F93D-4756-9930-0E9610E8AD02}" dt="2023-02-13T18:47:11.382" v="291" actId="1076"/>
          <ac:picMkLst>
            <pc:docMk/>
            <pc:sldMk cId="3558944942" sldId="287"/>
            <ac:picMk id="55" creationId="{049985A6-83CE-435B-9308-C14C0274253A}"/>
          </ac:picMkLst>
        </pc:picChg>
        <pc:cxnChg chg="del mod topLvl">
          <ac:chgData name="Lane, Stefanie" userId="4a8c6c9c-e558-4387-bb26-bde8015993b6" providerId="ADAL" clId="{5BFD8C15-F93D-4756-9930-0E9610E8AD02}" dt="2023-02-13T18:55:05.853" v="343" actId="478"/>
          <ac:cxnSpMkLst>
            <pc:docMk/>
            <pc:sldMk cId="3558944942" sldId="287"/>
            <ac:cxnSpMk id="42" creationId="{5016D320-35B7-4849-934A-A1CA82BA91E9}"/>
          </ac:cxnSpMkLst>
        </pc:cxnChg>
        <pc:cxnChg chg="del mod topLvl">
          <ac:chgData name="Lane, Stefanie" userId="4a8c6c9c-e558-4387-bb26-bde8015993b6" providerId="ADAL" clId="{5BFD8C15-F93D-4756-9930-0E9610E8AD02}" dt="2023-02-13T18:52:37.143" v="329" actId="478"/>
          <ac:cxnSpMkLst>
            <pc:docMk/>
            <pc:sldMk cId="3558944942" sldId="287"/>
            <ac:cxnSpMk id="65" creationId="{8FC7A406-A815-4F44-9C33-8DF6259F7267}"/>
          </ac:cxnSpMkLst>
        </pc:cxnChg>
        <pc:cxnChg chg="add mod ord">
          <ac:chgData name="Lane, Stefanie" userId="4a8c6c9c-e558-4387-bb26-bde8015993b6" providerId="ADAL" clId="{5BFD8C15-F93D-4756-9930-0E9610E8AD02}" dt="2023-02-13T19:06:49.662" v="444" actId="164"/>
          <ac:cxnSpMkLst>
            <pc:docMk/>
            <pc:sldMk cId="3558944942" sldId="287"/>
            <ac:cxnSpMk id="66" creationId="{78D13A6F-E7D2-4DDA-88FA-8F171471E4D6}"/>
          </ac:cxnSpMkLst>
        </pc:cxnChg>
        <pc:cxnChg chg="add mod ord">
          <ac:chgData name="Lane, Stefanie" userId="4a8c6c9c-e558-4387-bb26-bde8015993b6" providerId="ADAL" clId="{5BFD8C15-F93D-4756-9930-0E9610E8AD02}" dt="2023-02-13T19:06:49.662" v="444" actId="164"/>
          <ac:cxnSpMkLst>
            <pc:docMk/>
            <pc:sldMk cId="3558944942" sldId="287"/>
            <ac:cxnSpMk id="67" creationId="{4130106F-DAA3-4865-A2B0-9E95FCAF0C68}"/>
          </ac:cxnSpMkLst>
        </pc:cxnChg>
        <pc:cxnChg chg="del mod topLvl">
          <ac:chgData name="Lane, Stefanie" userId="4a8c6c9c-e558-4387-bb26-bde8015993b6" providerId="ADAL" clId="{5BFD8C15-F93D-4756-9930-0E9610E8AD02}" dt="2023-02-13T18:49:44.548" v="307" actId="478"/>
          <ac:cxnSpMkLst>
            <pc:docMk/>
            <pc:sldMk cId="3558944942" sldId="287"/>
            <ac:cxnSpMk id="69" creationId="{4551CCF7-72EF-4257-B7A7-0AD3DA8CBD1C}"/>
          </ac:cxnSpMkLst>
        </pc:cxnChg>
        <pc:cxnChg chg="del mod topLvl">
          <ac:chgData name="Lane, Stefanie" userId="4a8c6c9c-e558-4387-bb26-bde8015993b6" providerId="ADAL" clId="{5BFD8C15-F93D-4756-9930-0E9610E8AD02}" dt="2023-02-13T18:49:43.319" v="306" actId="478"/>
          <ac:cxnSpMkLst>
            <pc:docMk/>
            <pc:sldMk cId="3558944942" sldId="287"/>
            <ac:cxnSpMk id="71" creationId="{7AB48823-2914-477D-BE2F-4035DE70D45F}"/>
          </ac:cxnSpMkLst>
        </pc:cxnChg>
        <pc:cxnChg chg="add mod ord">
          <ac:chgData name="Lane, Stefanie" userId="4a8c6c9c-e558-4387-bb26-bde8015993b6" providerId="ADAL" clId="{5BFD8C15-F93D-4756-9930-0E9610E8AD02}" dt="2023-02-13T19:06:49.662" v="444" actId="164"/>
          <ac:cxnSpMkLst>
            <pc:docMk/>
            <pc:sldMk cId="3558944942" sldId="287"/>
            <ac:cxnSpMk id="72" creationId="{35CDEE5B-20E8-4A34-9ADE-4779735951B4}"/>
          </ac:cxnSpMkLst>
        </pc:cxnChg>
        <pc:cxnChg chg="add mod ord">
          <ac:chgData name="Lane, Stefanie" userId="4a8c6c9c-e558-4387-bb26-bde8015993b6" providerId="ADAL" clId="{5BFD8C15-F93D-4756-9930-0E9610E8AD02}" dt="2023-02-13T19:06:49.662" v="444" actId="164"/>
          <ac:cxnSpMkLst>
            <pc:docMk/>
            <pc:sldMk cId="3558944942" sldId="287"/>
            <ac:cxnSpMk id="76" creationId="{C8E01895-5C8E-461C-9DBB-8B8DA2DAB4BB}"/>
          </ac:cxnSpMkLst>
        </pc:cxnChg>
        <pc:cxnChg chg="add mod">
          <ac:chgData name="Lane, Stefanie" userId="4a8c6c9c-e558-4387-bb26-bde8015993b6" providerId="ADAL" clId="{5BFD8C15-F93D-4756-9930-0E9610E8AD02}" dt="2023-02-13T19:05:31.854" v="440" actId="164"/>
          <ac:cxnSpMkLst>
            <pc:docMk/>
            <pc:sldMk cId="3558944942" sldId="287"/>
            <ac:cxnSpMk id="85" creationId="{BD2FC49A-1BFF-4E7E-B4D6-3EBA100DC19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0A405-756D-49E2-AA90-460D0DE09029}"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7BA5E-2DEB-4226-A22D-FE55EA45B8D2}" type="slidenum">
              <a:rPr lang="en-US" smtClean="0"/>
              <a:t>‹#›</a:t>
            </a:fld>
            <a:endParaRPr lang="en-US"/>
          </a:p>
        </p:txBody>
      </p:sp>
    </p:spTree>
    <p:extLst>
      <p:ext uri="{BB962C8B-B14F-4D97-AF65-F5344CB8AC3E}">
        <p14:creationId xmlns:p14="http://schemas.microsoft.com/office/powerpoint/2010/main" val="92270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cgis.com/apps/webappviewer/index.html?id=40ad09a245034674b59dd4d6c081782c&amp;marker=-119.22943921356098,52.79175096140276,,,,&amp;markertemplate=%7B%22title%22:%22Cranberry%20Marsh/Starratt%20WMA%22,%22longitude%22:-119.22943921356098,%22latitude%22:52.79175096140276,%22isIncludeShareUrl%22:true%7D&amp;level=7</a:t>
            </a:r>
          </a:p>
        </p:txBody>
      </p:sp>
      <p:sp>
        <p:nvSpPr>
          <p:cNvPr id="4" name="Slide Number Placeholder 3"/>
          <p:cNvSpPr>
            <a:spLocks noGrp="1"/>
          </p:cNvSpPr>
          <p:nvPr>
            <p:ph type="sldNum" sz="quarter" idx="5"/>
          </p:nvPr>
        </p:nvSpPr>
        <p:spPr/>
        <p:txBody>
          <a:bodyPr/>
          <a:lstStyle/>
          <a:p>
            <a:fld id="{CA48D8A4-099D-4D5E-8E7A-25733628B8D6}" type="slidenum">
              <a:rPr lang="en-US" smtClean="0"/>
              <a:t>1</a:t>
            </a:fld>
            <a:endParaRPr lang="en-US"/>
          </a:p>
        </p:txBody>
      </p:sp>
    </p:spTree>
    <p:extLst>
      <p:ext uri="{BB962C8B-B14F-4D97-AF65-F5344CB8AC3E}">
        <p14:creationId xmlns:p14="http://schemas.microsoft.com/office/powerpoint/2010/main" val="246856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cgis.com/apps/webappviewer/index.html?id=40ad09a245034674b59dd4d6c081782c&amp;marker=-119.22943921356098,52.79175096140276,,,,&amp;markertemplate=%7B%22title%22:%22Cranberry%20Marsh/Starratt%20WMA%22,%22longitude%22:-119.22943921356098,%22latitude%22:52.79175096140276,%22isIncludeShareUrl%22:true%7D&amp;level=7</a:t>
            </a:r>
          </a:p>
        </p:txBody>
      </p:sp>
      <p:sp>
        <p:nvSpPr>
          <p:cNvPr id="4" name="Slide Number Placeholder 3"/>
          <p:cNvSpPr>
            <a:spLocks noGrp="1"/>
          </p:cNvSpPr>
          <p:nvPr>
            <p:ph type="sldNum" sz="quarter" idx="5"/>
          </p:nvPr>
        </p:nvSpPr>
        <p:spPr/>
        <p:txBody>
          <a:bodyPr/>
          <a:lstStyle/>
          <a:p>
            <a:fld id="{CA48D8A4-099D-4D5E-8E7A-25733628B8D6}" type="slidenum">
              <a:rPr lang="en-US" smtClean="0"/>
              <a:t>2</a:t>
            </a:fld>
            <a:endParaRPr lang="en-US"/>
          </a:p>
        </p:txBody>
      </p:sp>
    </p:spTree>
    <p:extLst>
      <p:ext uri="{BB962C8B-B14F-4D97-AF65-F5344CB8AC3E}">
        <p14:creationId xmlns:p14="http://schemas.microsoft.com/office/powerpoint/2010/main" val="134156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cgis.com/apps/webappviewer/index.html?id=40ad09a245034674b59dd4d6c081782c&amp;marker=-119.22943921356098,52.79175096140276,,,,&amp;markertemplate=%7B%22title%22:%22Cranberry%20Marsh/Starratt%20WMA%22,%22longitude%22:-119.22943921356098,%22latitude%22:52.79175096140276,%22isIncludeShareUrl%22:true%7D&amp;level=7</a:t>
            </a:r>
          </a:p>
        </p:txBody>
      </p:sp>
      <p:sp>
        <p:nvSpPr>
          <p:cNvPr id="4" name="Slide Number Placeholder 3"/>
          <p:cNvSpPr>
            <a:spLocks noGrp="1"/>
          </p:cNvSpPr>
          <p:nvPr>
            <p:ph type="sldNum" sz="quarter" idx="5"/>
          </p:nvPr>
        </p:nvSpPr>
        <p:spPr/>
        <p:txBody>
          <a:bodyPr/>
          <a:lstStyle/>
          <a:p>
            <a:fld id="{CA48D8A4-099D-4D5E-8E7A-25733628B8D6}" type="slidenum">
              <a:rPr lang="en-US" smtClean="0"/>
              <a:t>3</a:t>
            </a:fld>
            <a:endParaRPr lang="en-US"/>
          </a:p>
        </p:txBody>
      </p:sp>
    </p:spTree>
    <p:extLst>
      <p:ext uri="{BB962C8B-B14F-4D97-AF65-F5344CB8AC3E}">
        <p14:creationId xmlns:p14="http://schemas.microsoft.com/office/powerpoint/2010/main" val="346284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Sampling schematic along sample transect of unique community types, represented by irregular polygons. 1m2 sampling plots were placed at the center of the unique community polygon, or every 10m of transect length, whichever was less. Illustration not to scale. </a:t>
            </a:r>
            <a:endParaRPr lang="en-US" dirty="0"/>
          </a:p>
        </p:txBody>
      </p:sp>
      <p:sp>
        <p:nvSpPr>
          <p:cNvPr id="4" name="Slide Number Placeholder 3"/>
          <p:cNvSpPr>
            <a:spLocks noGrp="1"/>
          </p:cNvSpPr>
          <p:nvPr>
            <p:ph type="sldNum" sz="quarter" idx="10"/>
          </p:nvPr>
        </p:nvSpPr>
        <p:spPr/>
        <p:txBody>
          <a:bodyPr/>
          <a:lstStyle/>
          <a:p>
            <a:fld id="{438E9A8A-A921-4A4A-995D-C03F2BDB1337}" type="slidenum">
              <a:rPr lang="en-US" smtClean="0"/>
              <a:t>5</a:t>
            </a:fld>
            <a:endParaRPr lang="en-US"/>
          </a:p>
        </p:txBody>
      </p:sp>
    </p:spTree>
    <p:extLst>
      <p:ext uri="{BB962C8B-B14F-4D97-AF65-F5344CB8AC3E}">
        <p14:creationId xmlns:p14="http://schemas.microsoft.com/office/powerpoint/2010/main" val="2321977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07BA5E-2DEB-4226-A22D-FE55EA45B8D2}" type="slidenum">
              <a:rPr lang="en-US" smtClean="0"/>
              <a:t>6</a:t>
            </a:fld>
            <a:endParaRPr lang="en-US"/>
          </a:p>
        </p:txBody>
      </p:sp>
    </p:spTree>
    <p:extLst>
      <p:ext uri="{BB962C8B-B14F-4D97-AF65-F5344CB8AC3E}">
        <p14:creationId xmlns:p14="http://schemas.microsoft.com/office/powerpoint/2010/main" val="344764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C6F4-526A-4945-975F-36D04824A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DAEC27-DB07-45B9-8E79-98313E3C9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1CD48-9C89-4CF4-A31B-6C7313C26760}"/>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5" name="Footer Placeholder 4">
            <a:extLst>
              <a:ext uri="{FF2B5EF4-FFF2-40B4-BE49-F238E27FC236}">
                <a16:creationId xmlns:a16="http://schemas.microsoft.com/office/drawing/2014/main" id="{2FC06189-A855-4FAA-89D3-4BC7F329F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9DF33-ED02-43C0-A408-0A6485726AAB}"/>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0773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8A47-1DE0-4967-BA5C-0BE1C9A11C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66C319-3730-49A7-A620-498940B7BE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90EDB-72AB-4980-9C65-74351822034D}"/>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5" name="Footer Placeholder 4">
            <a:extLst>
              <a:ext uri="{FF2B5EF4-FFF2-40B4-BE49-F238E27FC236}">
                <a16:creationId xmlns:a16="http://schemas.microsoft.com/office/drawing/2014/main" id="{BEB8764D-B8F1-4DE1-854B-8BED01E65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24BDF-05D6-4DB7-8A03-34D6DB430873}"/>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58873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794D3-9E65-469C-B043-FBEA657A4F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E8A234-FBF1-436F-9DB0-19BBD9FB4A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81DF0-4E93-4185-A704-94CDCEFE047A}"/>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5" name="Footer Placeholder 4">
            <a:extLst>
              <a:ext uri="{FF2B5EF4-FFF2-40B4-BE49-F238E27FC236}">
                <a16:creationId xmlns:a16="http://schemas.microsoft.com/office/drawing/2014/main" id="{816EFDA3-7D00-4223-B2F7-D88B13899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0AE36-E12B-419F-8AAD-B3F8C2CCF4FA}"/>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364934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8F6C-0A3C-4EFA-8E54-9DB10CCB3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265C89-4E2C-472B-B958-35ECD3C8AA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7DBB7-E8EC-46B3-BB00-7062073D8C32}"/>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5" name="Footer Placeholder 4">
            <a:extLst>
              <a:ext uri="{FF2B5EF4-FFF2-40B4-BE49-F238E27FC236}">
                <a16:creationId xmlns:a16="http://schemas.microsoft.com/office/drawing/2014/main" id="{2A07E4E3-F3AB-4271-951C-E51E91238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773C8-3644-4FB5-A344-E5C3EA40C95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50068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0E43-3112-4DA5-AF55-4A3F38514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7D92F7-C131-4569-8B1D-7994FADCA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265176-8AED-4E6F-AE0A-CDA56301639B}"/>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5" name="Footer Placeholder 4">
            <a:extLst>
              <a:ext uri="{FF2B5EF4-FFF2-40B4-BE49-F238E27FC236}">
                <a16:creationId xmlns:a16="http://schemas.microsoft.com/office/drawing/2014/main" id="{D29A5306-EE56-4B77-AE97-F3BFA3B27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377CA-065C-4B0F-BBD2-FEA7ACED11D4}"/>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31054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30D-FBAA-4C75-A796-BBEE9114B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88B4D2-4B3C-4402-A189-BD8899AA14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031414-568B-4E57-B586-40FF013965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628099-E1A8-4C71-9D32-E94CDEE44628}"/>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6" name="Footer Placeholder 5">
            <a:extLst>
              <a:ext uri="{FF2B5EF4-FFF2-40B4-BE49-F238E27FC236}">
                <a16:creationId xmlns:a16="http://schemas.microsoft.com/office/drawing/2014/main" id="{6819DDF9-64A0-443B-810C-8BB800443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5D99D-7785-45AD-85C2-77B558B27A20}"/>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08027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DAE0-9201-4E2C-B5F8-B573D615F0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7D2290-F392-4E7C-A609-A71F44FB3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770DEA-131C-41DA-91E2-CAFE83727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FDC248-66E0-4A7C-A457-8AD458BEB3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9CFEBA-40EE-471B-B7DC-E1066DE8D8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490001-5328-40C9-98EC-7BE37E54C3E8}"/>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8" name="Footer Placeholder 7">
            <a:extLst>
              <a:ext uri="{FF2B5EF4-FFF2-40B4-BE49-F238E27FC236}">
                <a16:creationId xmlns:a16="http://schemas.microsoft.com/office/drawing/2014/main" id="{D8FC6C49-E60A-42C5-B201-924BA38F9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66AD1F-4CC8-48A3-86B2-9E3950EFB87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60203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4E79-ADDA-45AA-BCF5-46E8B1211D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A320BD-3BE4-4424-AA29-E798E763ABEE}"/>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4" name="Footer Placeholder 3">
            <a:extLst>
              <a:ext uri="{FF2B5EF4-FFF2-40B4-BE49-F238E27FC236}">
                <a16:creationId xmlns:a16="http://schemas.microsoft.com/office/drawing/2014/main" id="{2EDA6FDC-DEB9-40FE-80A1-7AF001A467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6556D3-FA9A-4101-9BEB-07965FED3D8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47282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5CF37-ED88-44B2-AA20-D4D36ABCC646}"/>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3" name="Footer Placeholder 2">
            <a:extLst>
              <a:ext uri="{FF2B5EF4-FFF2-40B4-BE49-F238E27FC236}">
                <a16:creationId xmlns:a16="http://schemas.microsoft.com/office/drawing/2014/main" id="{4D58DB6C-9B53-4E48-8CC4-CE25E6C53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379B37-9B76-4B09-9D85-D7B586F36216}"/>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98776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F29C-DD9F-4427-B86E-D9D6440D3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474FEF-19DD-42F6-92E3-A47685B0DB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A37D1B-BDF5-43CA-8538-5038532F6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4E665E-6DB3-4E9C-991C-9D868BDBFC7A}"/>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6" name="Footer Placeholder 5">
            <a:extLst>
              <a:ext uri="{FF2B5EF4-FFF2-40B4-BE49-F238E27FC236}">
                <a16:creationId xmlns:a16="http://schemas.microsoft.com/office/drawing/2014/main" id="{54B0F4A0-F5AB-405C-89E9-604EC14A7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BD2EA-D5D8-4ABA-8CE7-36BE722925C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9905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AC9D-0380-4EEF-AD4C-A7FD3C27A0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402C9-C2BD-429A-9358-7ECB9C870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919571-EAB3-4940-AE0B-85DD6A24E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D6DD4D-B96C-4741-B958-848E6DD44798}"/>
              </a:ext>
            </a:extLst>
          </p:cNvPr>
          <p:cNvSpPr>
            <a:spLocks noGrp="1"/>
          </p:cNvSpPr>
          <p:nvPr>
            <p:ph type="dt" sz="half" idx="10"/>
          </p:nvPr>
        </p:nvSpPr>
        <p:spPr/>
        <p:txBody>
          <a:bodyPr/>
          <a:lstStyle/>
          <a:p>
            <a:fld id="{86A02E41-0584-4052-B504-674FCB465809}" type="datetimeFigureOut">
              <a:rPr lang="en-US" smtClean="0"/>
              <a:t>12/13/2023</a:t>
            </a:fld>
            <a:endParaRPr lang="en-US"/>
          </a:p>
        </p:txBody>
      </p:sp>
      <p:sp>
        <p:nvSpPr>
          <p:cNvPr id="6" name="Footer Placeholder 5">
            <a:extLst>
              <a:ext uri="{FF2B5EF4-FFF2-40B4-BE49-F238E27FC236}">
                <a16:creationId xmlns:a16="http://schemas.microsoft.com/office/drawing/2014/main" id="{C64DCA6A-0058-4652-8DDD-075E81E153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191ADD-17DF-433C-8C39-3A6464242D22}"/>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615845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A369C-246A-4BD4-82D8-2988D0B8FC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F8CF9-71BD-44FF-A22D-7C194C6B7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B8629-5F9A-45FC-868F-42E96CED83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02E41-0584-4052-B504-674FCB465809}" type="datetimeFigureOut">
              <a:rPr lang="en-US" smtClean="0"/>
              <a:t>12/13/2023</a:t>
            </a:fld>
            <a:endParaRPr lang="en-US"/>
          </a:p>
        </p:txBody>
      </p:sp>
      <p:sp>
        <p:nvSpPr>
          <p:cNvPr id="5" name="Footer Placeholder 4">
            <a:extLst>
              <a:ext uri="{FF2B5EF4-FFF2-40B4-BE49-F238E27FC236}">
                <a16:creationId xmlns:a16="http://schemas.microsoft.com/office/drawing/2014/main" id="{55B23780-4D66-4109-83E6-207CBA400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1AFB81-D234-4162-A3C9-CEFE2F1A72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B22B3-0A21-45B7-BA6C-5D66A3FB71F9}" type="slidenum">
              <a:rPr lang="en-US" smtClean="0"/>
              <a:t>‹#›</a:t>
            </a:fld>
            <a:endParaRPr lang="en-US"/>
          </a:p>
        </p:txBody>
      </p:sp>
    </p:spTree>
    <p:extLst>
      <p:ext uri="{BB962C8B-B14F-4D97-AF65-F5344CB8AC3E}">
        <p14:creationId xmlns:p14="http://schemas.microsoft.com/office/powerpoint/2010/main" val="3475552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2.png"/><Relationship Id="rId7"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10" Type="http://schemas.openxmlformats.org/officeDocument/2006/relationships/image" Target="../media/image23.png"/><Relationship Id="rId4" Type="http://schemas.openxmlformats.org/officeDocument/2006/relationships/image" Target="../media/image9.png"/><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BECE36E1-1DB2-E999-9E9A-D38FE9F9E603}"/>
              </a:ext>
            </a:extLst>
          </p:cNvPr>
          <p:cNvGrpSpPr/>
          <p:nvPr/>
        </p:nvGrpSpPr>
        <p:grpSpPr>
          <a:xfrm>
            <a:off x="86643" y="930362"/>
            <a:ext cx="11675525" cy="4629706"/>
            <a:chOff x="86643" y="930362"/>
            <a:chExt cx="11675525" cy="4629706"/>
          </a:xfrm>
        </p:grpSpPr>
        <p:grpSp>
          <p:nvGrpSpPr>
            <p:cNvPr id="52" name="Group 51">
              <a:extLst>
                <a:ext uri="{FF2B5EF4-FFF2-40B4-BE49-F238E27FC236}">
                  <a16:creationId xmlns:a16="http://schemas.microsoft.com/office/drawing/2014/main" id="{2716B1CB-A9F6-2EE6-3254-EE3154AFCBCF}"/>
                </a:ext>
              </a:extLst>
            </p:cNvPr>
            <p:cNvGrpSpPr/>
            <p:nvPr/>
          </p:nvGrpSpPr>
          <p:grpSpPr>
            <a:xfrm>
              <a:off x="86643" y="930362"/>
              <a:ext cx="11675525" cy="4629706"/>
              <a:chOff x="86643" y="930362"/>
              <a:chExt cx="11675525" cy="4629706"/>
            </a:xfrm>
          </p:grpSpPr>
          <p:grpSp>
            <p:nvGrpSpPr>
              <p:cNvPr id="43" name="Group 42">
                <a:extLst>
                  <a:ext uri="{FF2B5EF4-FFF2-40B4-BE49-F238E27FC236}">
                    <a16:creationId xmlns:a16="http://schemas.microsoft.com/office/drawing/2014/main" id="{CF0B0D2E-266E-4013-95E6-6A90D76FCC7C}"/>
                  </a:ext>
                </a:extLst>
              </p:cNvPr>
              <p:cNvGrpSpPr/>
              <p:nvPr/>
            </p:nvGrpSpPr>
            <p:grpSpPr>
              <a:xfrm>
                <a:off x="86643" y="930362"/>
                <a:ext cx="11675525" cy="4629706"/>
                <a:chOff x="86643" y="930362"/>
                <a:chExt cx="11675525" cy="4629706"/>
              </a:xfrm>
            </p:grpSpPr>
            <p:grpSp>
              <p:nvGrpSpPr>
                <p:cNvPr id="62" name="Group 61">
                  <a:extLst>
                    <a:ext uri="{FF2B5EF4-FFF2-40B4-BE49-F238E27FC236}">
                      <a16:creationId xmlns:a16="http://schemas.microsoft.com/office/drawing/2014/main" id="{55C81575-9319-4B0E-B914-B1A6DC906457}"/>
                    </a:ext>
                  </a:extLst>
                </p:cNvPr>
                <p:cNvGrpSpPr/>
                <p:nvPr/>
              </p:nvGrpSpPr>
              <p:grpSpPr>
                <a:xfrm>
                  <a:off x="86643" y="930362"/>
                  <a:ext cx="11675525" cy="4629706"/>
                  <a:chOff x="86643" y="930362"/>
                  <a:chExt cx="11675525" cy="4629706"/>
                </a:xfrm>
              </p:grpSpPr>
              <p:grpSp>
                <p:nvGrpSpPr>
                  <p:cNvPr id="54" name="Group 53">
                    <a:extLst>
                      <a:ext uri="{FF2B5EF4-FFF2-40B4-BE49-F238E27FC236}">
                        <a16:creationId xmlns:a16="http://schemas.microsoft.com/office/drawing/2014/main" id="{7447FD47-26D2-4B70-AEF1-4E38CA1ADEDD}"/>
                      </a:ext>
                    </a:extLst>
                  </p:cNvPr>
                  <p:cNvGrpSpPr/>
                  <p:nvPr/>
                </p:nvGrpSpPr>
                <p:grpSpPr>
                  <a:xfrm>
                    <a:off x="8648908" y="944118"/>
                    <a:ext cx="3113260" cy="4615950"/>
                    <a:chOff x="3873601" y="153816"/>
                    <a:chExt cx="4444430" cy="6589643"/>
                  </a:xfrm>
                </p:grpSpPr>
                <p:pic>
                  <p:nvPicPr>
                    <p:cNvPr id="55" name="Picture 54">
                      <a:extLst>
                        <a:ext uri="{FF2B5EF4-FFF2-40B4-BE49-F238E27FC236}">
                          <a16:creationId xmlns:a16="http://schemas.microsoft.com/office/drawing/2014/main" id="{049985A6-83CE-435B-9308-C14C02742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601" y="153816"/>
                      <a:ext cx="4444430" cy="6589643"/>
                    </a:xfrm>
                    <a:prstGeom prst="rect">
                      <a:avLst/>
                    </a:prstGeom>
                    <a:ln w="38100">
                      <a:solidFill>
                        <a:schemeClr val="tx1"/>
                      </a:solidFill>
                    </a:ln>
                  </p:spPr>
                </p:pic>
                <p:sp>
                  <p:nvSpPr>
                    <p:cNvPr id="56" name="TextBox 55">
                      <a:extLst>
                        <a:ext uri="{FF2B5EF4-FFF2-40B4-BE49-F238E27FC236}">
                          <a16:creationId xmlns:a16="http://schemas.microsoft.com/office/drawing/2014/main" id="{BDA3B00C-E29D-4DD4-8D51-E557CD4FFB6D}"/>
                        </a:ext>
                      </a:extLst>
                    </p:cNvPr>
                    <p:cNvSpPr txBox="1"/>
                    <p:nvPr/>
                  </p:nvSpPr>
                  <p:spPr>
                    <a:xfrm>
                      <a:off x="6497651" y="5652758"/>
                      <a:ext cx="832280" cy="369332"/>
                    </a:xfrm>
                    <a:prstGeom prst="rect">
                      <a:avLst/>
                    </a:prstGeom>
                    <a:noFill/>
                  </p:spPr>
                  <p:txBody>
                    <a:bodyPr wrap="none" rtlCol="0">
                      <a:spAutoFit/>
                    </a:bodyPr>
                    <a:lstStyle/>
                    <a:p>
                      <a:r>
                        <a:rPr lang="en-US" dirty="0">
                          <a:solidFill>
                            <a:schemeClr val="bg1"/>
                          </a:solidFill>
                        </a:rPr>
                        <a:t>Ladner</a:t>
                      </a:r>
                    </a:p>
                  </p:txBody>
                </p:sp>
              </p:grpSp>
              <p:grpSp>
                <p:nvGrpSpPr>
                  <p:cNvPr id="38" name="Group 37">
                    <a:extLst>
                      <a:ext uri="{FF2B5EF4-FFF2-40B4-BE49-F238E27FC236}">
                        <a16:creationId xmlns:a16="http://schemas.microsoft.com/office/drawing/2014/main" id="{BFC71DF4-C5FC-4132-9558-9FA2DECA47E5}"/>
                      </a:ext>
                    </a:extLst>
                  </p:cNvPr>
                  <p:cNvGrpSpPr/>
                  <p:nvPr/>
                </p:nvGrpSpPr>
                <p:grpSpPr>
                  <a:xfrm>
                    <a:off x="86643" y="930362"/>
                    <a:ext cx="4418102" cy="4629706"/>
                    <a:chOff x="7599644" y="885283"/>
                    <a:chExt cx="4418102" cy="4629706"/>
                  </a:xfrm>
                </p:grpSpPr>
                <p:pic>
                  <p:nvPicPr>
                    <p:cNvPr id="2" name="Picture 1">
                      <a:extLst>
                        <a:ext uri="{FF2B5EF4-FFF2-40B4-BE49-F238E27FC236}">
                          <a16:creationId xmlns:a16="http://schemas.microsoft.com/office/drawing/2014/main" id="{D4154F88-F2EE-4293-A357-6D92F149E127}"/>
                        </a:ext>
                      </a:extLst>
                    </p:cNvPr>
                    <p:cNvPicPr>
                      <a:picLocks noChangeAspect="1"/>
                    </p:cNvPicPr>
                    <p:nvPr/>
                  </p:nvPicPr>
                  <p:blipFill rotWithShape="1">
                    <a:blip r:embed="rId4"/>
                    <a:srcRect l="17686"/>
                    <a:stretch/>
                  </p:blipFill>
                  <p:spPr>
                    <a:xfrm>
                      <a:off x="7599644" y="894864"/>
                      <a:ext cx="4361180" cy="4620125"/>
                    </a:xfrm>
                    <a:prstGeom prst="rect">
                      <a:avLst/>
                    </a:prstGeom>
                    <a:ln w="38100">
                      <a:solidFill>
                        <a:schemeClr val="tx1"/>
                      </a:solidFill>
                    </a:ln>
                  </p:spPr>
                </p:pic>
                <p:sp>
                  <p:nvSpPr>
                    <p:cNvPr id="7" name="Rectangle 6">
                      <a:extLst>
                        <a:ext uri="{FF2B5EF4-FFF2-40B4-BE49-F238E27FC236}">
                          <a16:creationId xmlns:a16="http://schemas.microsoft.com/office/drawing/2014/main" id="{B4F852C8-69AB-4914-887F-85857FF4BE15}"/>
                        </a:ext>
                      </a:extLst>
                    </p:cNvPr>
                    <p:cNvSpPr/>
                    <p:nvPr/>
                  </p:nvSpPr>
                  <p:spPr>
                    <a:xfrm>
                      <a:off x="10210800" y="4263390"/>
                      <a:ext cx="259080" cy="64770"/>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790CA5-4061-48A8-A27C-220F7E35808D}"/>
                        </a:ext>
                      </a:extLst>
                    </p:cNvPr>
                    <p:cNvSpPr txBox="1"/>
                    <p:nvPr/>
                  </p:nvSpPr>
                  <p:spPr>
                    <a:xfrm>
                      <a:off x="10055073" y="4126498"/>
                      <a:ext cx="944216" cy="400110"/>
                    </a:xfrm>
                    <a:prstGeom prst="rect">
                      <a:avLst/>
                    </a:prstGeom>
                    <a:noFill/>
                  </p:spPr>
                  <p:txBody>
                    <a:bodyPr wrap="square" rtlCol="0">
                      <a:spAutoFit/>
                    </a:bodyPr>
                    <a:lstStyle/>
                    <a:p>
                      <a:r>
                        <a:rPr lang="en-US" sz="2000" dirty="0"/>
                        <a:t>Seattle</a:t>
                      </a:r>
                    </a:p>
                  </p:txBody>
                </p:sp>
                <p:sp>
                  <p:nvSpPr>
                    <p:cNvPr id="9" name="Rectangle 8">
                      <a:extLst>
                        <a:ext uri="{FF2B5EF4-FFF2-40B4-BE49-F238E27FC236}">
                          <a16:creationId xmlns:a16="http://schemas.microsoft.com/office/drawing/2014/main" id="{45CEC4F6-67BC-4EB0-8D44-49FC7AE68723}"/>
                        </a:ext>
                      </a:extLst>
                    </p:cNvPr>
                    <p:cNvSpPr/>
                    <p:nvPr/>
                  </p:nvSpPr>
                  <p:spPr>
                    <a:xfrm>
                      <a:off x="9152467" y="3022600"/>
                      <a:ext cx="275166" cy="59267"/>
                    </a:xfrm>
                    <a:prstGeom prst="rect">
                      <a:avLst/>
                    </a:prstGeom>
                    <a:solidFill>
                      <a:srgbClr val="E8EAE9"/>
                    </a:solidFill>
                    <a:ln>
                      <a:solidFill>
                        <a:srgbClr val="E8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EDB4D-4E29-4857-A07A-1B8E81781205}"/>
                        </a:ext>
                      </a:extLst>
                    </p:cNvPr>
                    <p:cNvSpPr/>
                    <p:nvPr/>
                  </p:nvSpPr>
                  <p:spPr>
                    <a:xfrm>
                      <a:off x="8779934" y="2497666"/>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5CF06-FC70-46A4-A913-7289EEBA28C5}"/>
                        </a:ext>
                      </a:extLst>
                    </p:cNvPr>
                    <p:cNvSpPr/>
                    <p:nvPr/>
                  </p:nvSpPr>
                  <p:spPr>
                    <a:xfrm>
                      <a:off x="8555567" y="1904815"/>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1C4919-BE2D-4456-BA08-8E47E132F184}"/>
                        </a:ext>
                      </a:extLst>
                    </p:cNvPr>
                    <p:cNvSpPr/>
                    <p:nvPr/>
                  </p:nvSpPr>
                  <p:spPr>
                    <a:xfrm>
                      <a:off x="8178800" y="1680448"/>
                      <a:ext cx="275166" cy="592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2CBF8B-4A6F-48C8-BCCC-EFA7999F8155}"/>
                        </a:ext>
                      </a:extLst>
                    </p:cNvPr>
                    <p:cNvSpPr/>
                    <p:nvPr/>
                  </p:nvSpPr>
                  <p:spPr>
                    <a:xfrm>
                      <a:off x="7691965" y="1803215"/>
                      <a:ext cx="338667"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BF9D3-65E4-48C0-86F5-C3E8F2F048D1}"/>
                        </a:ext>
                      </a:extLst>
                    </p:cNvPr>
                    <p:cNvSpPr/>
                    <p:nvPr/>
                  </p:nvSpPr>
                  <p:spPr>
                    <a:xfrm>
                      <a:off x="10136766" y="2077278"/>
                      <a:ext cx="338667"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105A83-4BF0-4CCB-AB47-C556AC1D5162}"/>
                        </a:ext>
                      </a:extLst>
                    </p:cNvPr>
                    <p:cNvSpPr/>
                    <p:nvPr/>
                  </p:nvSpPr>
                  <p:spPr>
                    <a:xfrm>
                      <a:off x="9723967" y="2107004"/>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A34089-24C2-401D-BA99-84DE71DACFA8}"/>
                        </a:ext>
                      </a:extLst>
                    </p:cNvPr>
                    <p:cNvSpPr/>
                    <p:nvPr/>
                  </p:nvSpPr>
                  <p:spPr>
                    <a:xfrm>
                      <a:off x="9860958" y="2005863"/>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7B18DE-F4F3-4C7F-8872-7105E44E4145}"/>
                        </a:ext>
                      </a:extLst>
                    </p:cNvPr>
                    <p:cNvSpPr/>
                    <p:nvPr/>
                  </p:nvSpPr>
                  <p:spPr>
                    <a:xfrm>
                      <a:off x="10016685" y="2527299"/>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53F93B-1C62-4DBC-AE54-C523D9E7063D}"/>
                        </a:ext>
                      </a:extLst>
                    </p:cNvPr>
                    <p:cNvSpPr/>
                    <p:nvPr/>
                  </p:nvSpPr>
                  <p:spPr>
                    <a:xfrm>
                      <a:off x="10165199" y="3042436"/>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9433FC-0192-4CF4-821F-F47F9BB2B2AE}"/>
                        </a:ext>
                      </a:extLst>
                    </p:cNvPr>
                    <p:cNvSpPr/>
                    <p:nvPr/>
                  </p:nvSpPr>
                  <p:spPr>
                    <a:xfrm>
                      <a:off x="10359313" y="3696661"/>
                      <a:ext cx="388229"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A7C3BD-C812-4290-9431-BD95DAF9FE96}"/>
                        </a:ext>
                      </a:extLst>
                    </p:cNvPr>
                    <p:cNvSpPr txBox="1"/>
                    <p:nvPr/>
                  </p:nvSpPr>
                  <p:spPr>
                    <a:xfrm>
                      <a:off x="8757802" y="2866372"/>
                      <a:ext cx="1103155" cy="400110"/>
                    </a:xfrm>
                    <a:prstGeom prst="rect">
                      <a:avLst/>
                    </a:prstGeom>
                    <a:noFill/>
                  </p:spPr>
                  <p:txBody>
                    <a:bodyPr wrap="square" rtlCol="0">
                      <a:spAutoFit/>
                    </a:bodyPr>
                    <a:lstStyle/>
                    <a:p>
                      <a:r>
                        <a:rPr lang="en-US" sz="2000" dirty="0"/>
                        <a:t>Victoria</a:t>
                      </a:r>
                    </a:p>
                  </p:txBody>
                </p:sp>
                <p:sp>
                  <p:nvSpPr>
                    <p:cNvPr id="20" name="Rectangle 19">
                      <a:extLst>
                        <a:ext uri="{FF2B5EF4-FFF2-40B4-BE49-F238E27FC236}">
                          <a16:creationId xmlns:a16="http://schemas.microsoft.com/office/drawing/2014/main" id="{1CAABAA9-1394-4B6D-BC27-C491A7A3A21F}"/>
                        </a:ext>
                      </a:extLst>
                    </p:cNvPr>
                    <p:cNvSpPr/>
                    <p:nvPr/>
                  </p:nvSpPr>
                  <p:spPr>
                    <a:xfrm>
                      <a:off x="10359313" y="4601944"/>
                      <a:ext cx="194115" cy="4571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C77246-30FA-4BB5-9832-6E41CC84CF34}"/>
                        </a:ext>
                      </a:extLst>
                    </p:cNvPr>
                    <p:cNvSpPr/>
                    <p:nvPr/>
                  </p:nvSpPr>
                  <p:spPr>
                    <a:xfrm>
                      <a:off x="10136766" y="4793777"/>
                      <a:ext cx="194115" cy="64520"/>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D3EDFA-9333-409A-8B00-AD7633227DCD}"/>
                        </a:ext>
                      </a:extLst>
                    </p:cNvPr>
                    <p:cNvSpPr/>
                    <p:nvPr/>
                  </p:nvSpPr>
                  <p:spPr>
                    <a:xfrm>
                      <a:off x="9621443" y="5086066"/>
                      <a:ext cx="334599" cy="903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EA6812-D3AE-458C-B962-9C45A67C0276}"/>
                        </a:ext>
                      </a:extLst>
                    </p:cNvPr>
                    <p:cNvSpPr/>
                    <p:nvPr/>
                  </p:nvSpPr>
                  <p:spPr>
                    <a:xfrm>
                      <a:off x="8720501" y="5170954"/>
                      <a:ext cx="334599" cy="9036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503A24-47EB-41F3-BCB9-86C7A3092D3E}"/>
                        </a:ext>
                      </a:extLst>
                    </p:cNvPr>
                    <p:cNvSpPr/>
                    <p:nvPr/>
                  </p:nvSpPr>
                  <p:spPr>
                    <a:xfrm>
                      <a:off x="9466355" y="1637356"/>
                      <a:ext cx="257612" cy="131091"/>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8D5F5-0AC4-4C22-93D3-20AB9C4C452F}"/>
                        </a:ext>
                      </a:extLst>
                    </p:cNvPr>
                    <p:cNvSpPr/>
                    <p:nvPr/>
                  </p:nvSpPr>
                  <p:spPr>
                    <a:xfrm>
                      <a:off x="9741520" y="1729898"/>
                      <a:ext cx="275165" cy="4571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0AD25-87BF-4E29-9FC1-B818ACBE2730}"/>
                        </a:ext>
                      </a:extLst>
                    </p:cNvPr>
                    <p:cNvSpPr/>
                    <p:nvPr/>
                  </p:nvSpPr>
                  <p:spPr>
                    <a:xfrm>
                      <a:off x="9358794" y="1761219"/>
                      <a:ext cx="382726" cy="5945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EC4C21-9729-4506-944C-14CEEA21C426}"/>
                        </a:ext>
                      </a:extLst>
                    </p:cNvPr>
                    <p:cNvSpPr txBox="1"/>
                    <p:nvPr/>
                  </p:nvSpPr>
                  <p:spPr>
                    <a:xfrm>
                      <a:off x="9022315" y="1602251"/>
                      <a:ext cx="1317037" cy="400110"/>
                    </a:xfrm>
                    <a:prstGeom prst="rect">
                      <a:avLst/>
                    </a:prstGeom>
                    <a:noFill/>
                  </p:spPr>
                  <p:txBody>
                    <a:bodyPr wrap="square" rtlCol="0">
                      <a:spAutoFit/>
                    </a:bodyPr>
                    <a:lstStyle/>
                    <a:p>
                      <a:r>
                        <a:rPr lang="en-US" sz="2000" dirty="0"/>
                        <a:t>Vancouver</a:t>
                      </a:r>
                    </a:p>
                  </p:txBody>
                </p:sp>
                <p:sp>
                  <p:nvSpPr>
                    <p:cNvPr id="28" name="Rectangle 27">
                      <a:extLst>
                        <a:ext uri="{FF2B5EF4-FFF2-40B4-BE49-F238E27FC236}">
                          <a16:creationId xmlns:a16="http://schemas.microsoft.com/office/drawing/2014/main" id="{6074FD8D-A491-4B1E-84A9-6939F90E94A8}"/>
                        </a:ext>
                      </a:extLst>
                    </p:cNvPr>
                    <p:cNvSpPr/>
                    <p:nvPr/>
                  </p:nvSpPr>
                  <p:spPr>
                    <a:xfrm>
                      <a:off x="9702020" y="1867073"/>
                      <a:ext cx="221614" cy="7373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390AF3-CDDC-4F10-B8A9-8DACF5C4D71C}"/>
                        </a:ext>
                      </a:extLst>
                    </p:cNvPr>
                    <p:cNvSpPr/>
                    <p:nvPr/>
                  </p:nvSpPr>
                  <p:spPr>
                    <a:xfrm>
                      <a:off x="9409403" y="1913184"/>
                      <a:ext cx="275166" cy="5089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7E1A5F4-6EAC-44C2-B9C4-D53BE4D088E1}"/>
                        </a:ext>
                      </a:extLst>
                    </p:cNvPr>
                    <p:cNvSpPr/>
                    <p:nvPr/>
                  </p:nvSpPr>
                  <p:spPr>
                    <a:xfrm>
                      <a:off x="9505816" y="1934449"/>
                      <a:ext cx="125201" cy="142829"/>
                    </a:xfrm>
                    <a:prstGeom prst="ellipse">
                      <a:avLst/>
                    </a:prstGeom>
                    <a:solidFill>
                      <a:srgbClr val="E79369"/>
                    </a:solidFill>
                    <a:ln>
                      <a:solidFill>
                        <a:srgbClr val="FA63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355C0A4-061D-415B-83C5-A8B82188915D}"/>
                        </a:ext>
                      </a:extLst>
                    </p:cNvPr>
                    <p:cNvSpPr txBox="1"/>
                    <p:nvPr/>
                  </p:nvSpPr>
                  <p:spPr>
                    <a:xfrm>
                      <a:off x="10249188" y="5074883"/>
                      <a:ext cx="1768558" cy="400110"/>
                    </a:xfrm>
                    <a:prstGeom prst="rect">
                      <a:avLst/>
                    </a:prstGeom>
                    <a:noFill/>
                  </p:spPr>
                  <p:txBody>
                    <a:bodyPr wrap="square" rtlCol="0">
                      <a:spAutoFit/>
                    </a:bodyPr>
                    <a:lstStyle/>
                    <a:p>
                      <a:r>
                        <a:rPr lang="en-US" sz="2000" dirty="0"/>
                        <a:t>WASHINGTON</a:t>
                      </a:r>
                    </a:p>
                  </p:txBody>
                </p:sp>
                <p:sp>
                  <p:nvSpPr>
                    <p:cNvPr id="33" name="TextBox 32">
                      <a:extLst>
                        <a:ext uri="{FF2B5EF4-FFF2-40B4-BE49-F238E27FC236}">
                          <a16:creationId xmlns:a16="http://schemas.microsoft.com/office/drawing/2014/main" id="{3688B8AE-7CA3-4F93-B482-AFC3C56FE663}"/>
                        </a:ext>
                      </a:extLst>
                    </p:cNvPr>
                    <p:cNvSpPr txBox="1"/>
                    <p:nvPr/>
                  </p:nvSpPr>
                  <p:spPr>
                    <a:xfrm>
                      <a:off x="10412959" y="885283"/>
                      <a:ext cx="1547865" cy="584775"/>
                    </a:xfrm>
                    <a:prstGeom prst="rect">
                      <a:avLst/>
                    </a:prstGeom>
                    <a:noFill/>
                  </p:spPr>
                  <p:txBody>
                    <a:bodyPr wrap="square" rtlCol="0">
                      <a:spAutoFit/>
                    </a:bodyPr>
                    <a:lstStyle/>
                    <a:p>
                      <a:pPr algn="ctr"/>
                      <a:r>
                        <a:rPr lang="en-US" sz="1600" dirty="0"/>
                        <a:t>BRITISH COLUMBIA</a:t>
                      </a:r>
                    </a:p>
                  </p:txBody>
                </p:sp>
              </p:grpSp>
              <p:grpSp>
                <p:nvGrpSpPr>
                  <p:cNvPr id="4" name="Group 3">
                    <a:extLst>
                      <a:ext uri="{FF2B5EF4-FFF2-40B4-BE49-F238E27FC236}">
                        <a16:creationId xmlns:a16="http://schemas.microsoft.com/office/drawing/2014/main" id="{FE7F3924-DAEC-48CD-A35D-0C7E363B5FB0}"/>
                      </a:ext>
                    </a:extLst>
                  </p:cNvPr>
                  <p:cNvGrpSpPr/>
                  <p:nvPr/>
                </p:nvGrpSpPr>
                <p:grpSpPr>
                  <a:xfrm>
                    <a:off x="4542903" y="944117"/>
                    <a:ext cx="3999875" cy="4615951"/>
                    <a:chOff x="3417851" y="946829"/>
                    <a:chExt cx="3999875" cy="4615951"/>
                  </a:xfrm>
                </p:grpSpPr>
                <p:grpSp>
                  <p:nvGrpSpPr>
                    <p:cNvPr id="51" name="Group 50">
                      <a:extLst>
                        <a:ext uri="{FF2B5EF4-FFF2-40B4-BE49-F238E27FC236}">
                          <a16:creationId xmlns:a16="http://schemas.microsoft.com/office/drawing/2014/main" id="{3A7E4282-8F47-435E-8B3C-DD69C4F4C96F}"/>
                        </a:ext>
                      </a:extLst>
                    </p:cNvPr>
                    <p:cNvGrpSpPr/>
                    <p:nvPr/>
                  </p:nvGrpSpPr>
                  <p:grpSpPr>
                    <a:xfrm>
                      <a:off x="3417851" y="946829"/>
                      <a:ext cx="3999875" cy="4615951"/>
                      <a:chOff x="2784946" y="894864"/>
                      <a:chExt cx="3999875" cy="4615951"/>
                    </a:xfrm>
                  </p:grpSpPr>
                  <p:grpSp>
                    <p:nvGrpSpPr>
                      <p:cNvPr id="37" name="Group 36">
                        <a:extLst>
                          <a:ext uri="{FF2B5EF4-FFF2-40B4-BE49-F238E27FC236}">
                            <a16:creationId xmlns:a16="http://schemas.microsoft.com/office/drawing/2014/main" id="{2F32F719-9087-4FDE-86E9-F9D9DB1D6676}"/>
                          </a:ext>
                        </a:extLst>
                      </p:cNvPr>
                      <p:cNvGrpSpPr/>
                      <p:nvPr/>
                    </p:nvGrpSpPr>
                    <p:grpSpPr>
                      <a:xfrm>
                        <a:off x="2784946" y="894864"/>
                        <a:ext cx="3999875" cy="4615951"/>
                        <a:chOff x="2343510" y="1020214"/>
                        <a:chExt cx="3999875" cy="4615951"/>
                      </a:xfrm>
                    </p:grpSpPr>
                    <p:pic>
                      <p:nvPicPr>
                        <p:cNvPr id="3" name="Picture 2">
                          <a:extLst>
                            <a:ext uri="{FF2B5EF4-FFF2-40B4-BE49-F238E27FC236}">
                              <a16:creationId xmlns:a16="http://schemas.microsoft.com/office/drawing/2014/main" id="{2C0F6606-633F-4E2E-B05E-326235A7E4DB}"/>
                            </a:ext>
                          </a:extLst>
                        </p:cNvPr>
                        <p:cNvPicPr>
                          <a:picLocks noChangeAspect="1"/>
                        </p:cNvPicPr>
                        <p:nvPr/>
                      </p:nvPicPr>
                      <p:blipFill rotWithShape="1">
                        <a:blip r:embed="rId5"/>
                        <a:srcRect t="2897" r="36137" b="7446"/>
                        <a:stretch/>
                      </p:blipFill>
                      <p:spPr>
                        <a:xfrm>
                          <a:off x="2343510" y="1020214"/>
                          <a:ext cx="3999875" cy="4615951"/>
                        </a:xfrm>
                        <a:prstGeom prst="rect">
                          <a:avLst/>
                        </a:prstGeom>
                        <a:ln w="38100">
                          <a:solidFill>
                            <a:schemeClr val="tx1"/>
                          </a:solidFill>
                        </a:ln>
                      </p:spPr>
                    </p:pic>
                    <p:sp>
                      <p:nvSpPr>
                        <p:cNvPr id="34" name="TextBox 33">
                          <a:extLst>
                            <a:ext uri="{FF2B5EF4-FFF2-40B4-BE49-F238E27FC236}">
                              <a16:creationId xmlns:a16="http://schemas.microsoft.com/office/drawing/2014/main" id="{E3EA0F70-85DC-4F5C-98ED-91AC2E6CFD40}"/>
                            </a:ext>
                          </a:extLst>
                        </p:cNvPr>
                        <p:cNvSpPr txBox="1"/>
                        <p:nvPr/>
                      </p:nvSpPr>
                      <p:spPr>
                        <a:xfrm>
                          <a:off x="3248007" y="2417474"/>
                          <a:ext cx="1238268" cy="400110"/>
                        </a:xfrm>
                        <a:prstGeom prst="rect">
                          <a:avLst/>
                        </a:prstGeom>
                        <a:solidFill>
                          <a:srgbClr val="F1F2F1"/>
                        </a:solidFill>
                      </p:spPr>
                      <p:txBody>
                        <a:bodyPr wrap="square" rtlCol="0">
                          <a:spAutoFit/>
                        </a:bodyPr>
                        <a:lstStyle/>
                        <a:p>
                          <a:r>
                            <a:rPr lang="en-US" sz="2000" dirty="0"/>
                            <a:t>Richmond</a:t>
                          </a:r>
                        </a:p>
                      </p:txBody>
                    </p:sp>
                    <p:sp>
                      <p:nvSpPr>
                        <p:cNvPr id="36" name="TextBox 35">
                          <a:extLst>
                            <a:ext uri="{FF2B5EF4-FFF2-40B4-BE49-F238E27FC236}">
                              <a16:creationId xmlns:a16="http://schemas.microsoft.com/office/drawing/2014/main" id="{6F423075-A970-4491-9AB1-FCF9BA9AD368}"/>
                            </a:ext>
                          </a:extLst>
                        </p:cNvPr>
                        <p:cNvSpPr txBox="1"/>
                        <p:nvPr/>
                      </p:nvSpPr>
                      <p:spPr>
                        <a:xfrm>
                          <a:off x="4798893" y="4835309"/>
                          <a:ext cx="936857" cy="400110"/>
                        </a:xfrm>
                        <a:prstGeom prst="rect">
                          <a:avLst/>
                        </a:prstGeom>
                        <a:solidFill>
                          <a:srgbClr val="F1F2F1"/>
                        </a:solidFill>
                      </p:spPr>
                      <p:txBody>
                        <a:bodyPr wrap="square" rtlCol="0">
                          <a:spAutoFit/>
                        </a:bodyPr>
                        <a:lstStyle/>
                        <a:p>
                          <a:r>
                            <a:rPr lang="en-US" sz="2000" dirty="0"/>
                            <a:t>Ladner</a:t>
                          </a:r>
                        </a:p>
                      </p:txBody>
                    </p:sp>
                  </p:grpSp>
                  <p:sp>
                    <p:nvSpPr>
                      <p:cNvPr id="47" name="Rectangle 46">
                        <a:extLst>
                          <a:ext uri="{FF2B5EF4-FFF2-40B4-BE49-F238E27FC236}">
                            <a16:creationId xmlns:a16="http://schemas.microsoft.com/office/drawing/2014/main" id="{BB8EB109-60A7-4F14-AC42-2F218C653616}"/>
                          </a:ext>
                        </a:extLst>
                      </p:cNvPr>
                      <p:cNvSpPr/>
                      <p:nvPr/>
                    </p:nvSpPr>
                    <p:spPr>
                      <a:xfrm>
                        <a:off x="4286904" y="2866372"/>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1B7438-7DBB-4F93-871F-63C72C1EC8BB}"/>
                          </a:ext>
                        </a:extLst>
                      </p:cNvPr>
                      <p:cNvSpPr/>
                      <p:nvPr/>
                    </p:nvSpPr>
                    <p:spPr>
                      <a:xfrm flipV="1">
                        <a:off x="4857110" y="3429000"/>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30C758-B53F-4D69-A163-91EDC20B54DA}"/>
                          </a:ext>
                        </a:extLst>
                      </p:cNvPr>
                      <p:cNvSpPr/>
                      <p:nvPr/>
                    </p:nvSpPr>
                    <p:spPr>
                      <a:xfrm flipV="1">
                        <a:off x="3211219" y="3350886"/>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C866E3-2FC6-4938-B461-A6BC9C2F3607}"/>
                          </a:ext>
                        </a:extLst>
                      </p:cNvPr>
                      <p:cNvSpPr/>
                      <p:nvPr/>
                    </p:nvSpPr>
                    <p:spPr>
                      <a:xfrm flipV="1">
                        <a:off x="3323049" y="2811136"/>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9BA0BD6-B145-4789-8245-3B8843AB7545}"/>
                        </a:ext>
                      </a:extLst>
                    </p:cNvPr>
                    <p:cNvSpPr txBox="1"/>
                    <p:nvPr/>
                  </p:nvSpPr>
                  <p:spPr>
                    <a:xfrm rot="20157738">
                      <a:off x="5060860" y="3828555"/>
                      <a:ext cx="1417632" cy="400110"/>
                    </a:xfrm>
                    <a:prstGeom prst="rect">
                      <a:avLst/>
                    </a:prstGeom>
                    <a:noFill/>
                  </p:spPr>
                  <p:txBody>
                    <a:bodyPr wrap="none" rtlCol="0">
                      <a:spAutoFit/>
                    </a:bodyPr>
                    <a:lstStyle/>
                    <a:p>
                      <a:r>
                        <a:rPr lang="en-US" sz="2000" dirty="0"/>
                        <a:t>Fraser River</a:t>
                      </a:r>
                    </a:p>
                  </p:txBody>
                </p:sp>
              </p:grpSp>
              <p:sp>
                <p:nvSpPr>
                  <p:cNvPr id="73" name="TextBox 72">
                    <a:extLst>
                      <a:ext uri="{FF2B5EF4-FFF2-40B4-BE49-F238E27FC236}">
                        <a16:creationId xmlns:a16="http://schemas.microsoft.com/office/drawing/2014/main" id="{FA4031A2-3EFB-4EF4-B664-7D5D25BBEB7C}"/>
                      </a:ext>
                    </a:extLst>
                  </p:cNvPr>
                  <p:cNvSpPr txBox="1"/>
                  <p:nvPr/>
                </p:nvSpPr>
                <p:spPr>
                  <a:xfrm>
                    <a:off x="113547" y="971329"/>
                    <a:ext cx="333746" cy="400110"/>
                  </a:xfrm>
                  <a:prstGeom prst="rect">
                    <a:avLst/>
                  </a:prstGeom>
                  <a:solidFill>
                    <a:schemeClr val="bg1"/>
                  </a:solidFill>
                  <a:ln>
                    <a:solidFill>
                      <a:schemeClr val="tx1"/>
                    </a:solidFill>
                  </a:ln>
                </p:spPr>
                <p:txBody>
                  <a:bodyPr wrap="none" rtlCol="0">
                    <a:spAutoFit/>
                  </a:bodyPr>
                  <a:lstStyle/>
                  <a:p>
                    <a:r>
                      <a:rPr lang="en-US" sz="2000" dirty="0"/>
                      <a:t>A</a:t>
                    </a:r>
                  </a:p>
                </p:txBody>
              </p:sp>
              <p:sp>
                <p:nvSpPr>
                  <p:cNvPr id="74" name="TextBox 73">
                    <a:extLst>
                      <a:ext uri="{FF2B5EF4-FFF2-40B4-BE49-F238E27FC236}">
                        <a16:creationId xmlns:a16="http://schemas.microsoft.com/office/drawing/2014/main" id="{7E51888D-B3B9-42E3-9404-AEB06C555801}"/>
                      </a:ext>
                    </a:extLst>
                  </p:cNvPr>
                  <p:cNvSpPr txBox="1"/>
                  <p:nvPr/>
                </p:nvSpPr>
                <p:spPr>
                  <a:xfrm>
                    <a:off x="4580401" y="971329"/>
                    <a:ext cx="324128" cy="400110"/>
                  </a:xfrm>
                  <a:prstGeom prst="rect">
                    <a:avLst/>
                  </a:prstGeom>
                  <a:solidFill>
                    <a:schemeClr val="bg1"/>
                  </a:solidFill>
                  <a:ln>
                    <a:solidFill>
                      <a:schemeClr val="tx1"/>
                    </a:solidFill>
                  </a:ln>
                </p:spPr>
                <p:txBody>
                  <a:bodyPr wrap="none" rtlCol="0">
                    <a:spAutoFit/>
                  </a:bodyPr>
                  <a:lstStyle/>
                  <a:p>
                    <a:r>
                      <a:rPr lang="en-US" sz="2000" dirty="0"/>
                      <a:t>B</a:t>
                    </a:r>
                  </a:p>
                </p:txBody>
              </p:sp>
              <p:sp>
                <p:nvSpPr>
                  <p:cNvPr id="75" name="TextBox 74">
                    <a:extLst>
                      <a:ext uri="{FF2B5EF4-FFF2-40B4-BE49-F238E27FC236}">
                        <a16:creationId xmlns:a16="http://schemas.microsoft.com/office/drawing/2014/main" id="{DFF6B966-F802-48D9-9838-CB036C9816A6}"/>
                      </a:ext>
                    </a:extLst>
                  </p:cNvPr>
                  <p:cNvSpPr txBox="1"/>
                  <p:nvPr/>
                </p:nvSpPr>
                <p:spPr>
                  <a:xfrm>
                    <a:off x="8730871" y="971329"/>
                    <a:ext cx="320922" cy="400110"/>
                  </a:xfrm>
                  <a:prstGeom prst="rect">
                    <a:avLst/>
                  </a:prstGeom>
                  <a:solidFill>
                    <a:schemeClr val="bg1"/>
                  </a:solidFill>
                  <a:ln>
                    <a:solidFill>
                      <a:schemeClr val="tx1"/>
                    </a:solidFill>
                  </a:ln>
                </p:spPr>
                <p:txBody>
                  <a:bodyPr wrap="none" rtlCol="0">
                    <a:spAutoFit/>
                  </a:bodyPr>
                  <a:lstStyle/>
                  <a:p>
                    <a:r>
                      <a:rPr lang="en-US" sz="2000" dirty="0"/>
                      <a:t>C</a:t>
                    </a:r>
                  </a:p>
                </p:txBody>
              </p:sp>
              <p:cxnSp>
                <p:nvCxnSpPr>
                  <p:cNvPr id="42" name="Straight Connector 41">
                    <a:extLst>
                      <a:ext uri="{FF2B5EF4-FFF2-40B4-BE49-F238E27FC236}">
                        <a16:creationId xmlns:a16="http://schemas.microsoft.com/office/drawing/2014/main" id="{5016D320-35B7-4849-934A-A1CA82BA91E9}"/>
                      </a:ext>
                    </a:extLst>
                  </p:cNvPr>
                  <p:cNvCxnSpPr>
                    <a:cxnSpLocks/>
                    <a:stCxn id="30" idx="4"/>
                  </p:cNvCxnSpPr>
                  <p:nvPr/>
                </p:nvCxnSpPr>
                <p:spPr>
                  <a:xfrm>
                    <a:off x="2055416" y="2122357"/>
                    <a:ext cx="3391984" cy="3053208"/>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C7A406-A815-4F44-9C33-8DF6259F7267}"/>
                      </a:ext>
                    </a:extLst>
                  </p:cNvPr>
                  <p:cNvCxnSpPr>
                    <a:cxnSpLocks/>
                  </p:cNvCxnSpPr>
                  <p:nvPr/>
                </p:nvCxnSpPr>
                <p:spPr>
                  <a:xfrm>
                    <a:off x="2055416" y="1985886"/>
                    <a:ext cx="2815146" cy="94782"/>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551CCF7-72EF-4257-B7A7-0AD3DA8CBD1C}"/>
                      </a:ext>
                    </a:extLst>
                  </p:cNvPr>
                  <p:cNvCxnSpPr>
                    <a:cxnSpLocks/>
                  </p:cNvCxnSpPr>
                  <p:nvPr/>
                </p:nvCxnSpPr>
                <p:spPr>
                  <a:xfrm>
                    <a:off x="7036444" y="4642013"/>
                    <a:ext cx="2036383" cy="816503"/>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FDB3103C-3FE2-4BE6-A00A-D2465D0BE386}"/>
                    </a:ext>
                  </a:extLst>
                </p:cNvPr>
                <p:cNvSpPr/>
                <p:nvPr/>
              </p:nvSpPr>
              <p:spPr>
                <a:xfrm>
                  <a:off x="5026112" y="1292952"/>
                  <a:ext cx="869300" cy="546453"/>
                </a:xfrm>
                <a:prstGeom prst="rect">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D814217-4A3D-476D-91A1-E1A8D9149738}"/>
                    </a:ext>
                  </a:extLst>
                </p:cNvPr>
                <p:cNvSpPr txBox="1"/>
                <p:nvPr/>
              </p:nvSpPr>
              <p:spPr>
                <a:xfrm>
                  <a:off x="4786894" y="1266936"/>
                  <a:ext cx="1340813" cy="830997"/>
                </a:xfrm>
                <a:prstGeom prst="rect">
                  <a:avLst/>
                </a:prstGeom>
                <a:noFill/>
              </p:spPr>
              <p:txBody>
                <a:bodyPr wrap="square" rtlCol="0">
                  <a:spAutoFit/>
                </a:bodyPr>
                <a:lstStyle/>
                <a:p>
                  <a:pPr algn="ctr"/>
                  <a:r>
                    <a:rPr lang="en-US" sz="1600" dirty="0"/>
                    <a:t>Vancouver International Airport</a:t>
                  </a:r>
                </a:p>
              </p:txBody>
            </p:sp>
          </p:grpSp>
          <p:sp>
            <p:nvSpPr>
              <p:cNvPr id="5" name="TextBox 4">
                <a:extLst>
                  <a:ext uri="{FF2B5EF4-FFF2-40B4-BE49-F238E27FC236}">
                    <a16:creationId xmlns:a16="http://schemas.microsoft.com/office/drawing/2014/main" id="{7B5E8E67-8F2E-0BF7-A6ED-2683650AD9E2}"/>
                  </a:ext>
                </a:extLst>
              </p:cNvPr>
              <p:cNvSpPr txBox="1"/>
              <p:nvPr/>
            </p:nvSpPr>
            <p:spPr>
              <a:xfrm>
                <a:off x="9706231" y="5076550"/>
                <a:ext cx="301686" cy="369332"/>
              </a:xfrm>
              <a:prstGeom prst="rect">
                <a:avLst/>
              </a:prstGeom>
              <a:solidFill>
                <a:schemeClr val="bg1"/>
              </a:solidFill>
            </p:spPr>
            <p:txBody>
              <a:bodyPr wrap="none" rtlCol="0">
                <a:spAutoFit/>
              </a:bodyPr>
              <a:lstStyle/>
              <a:p>
                <a:r>
                  <a:rPr lang="en-CA" dirty="0"/>
                  <a:t>0</a:t>
                </a:r>
              </a:p>
            </p:txBody>
          </p:sp>
          <p:sp>
            <p:nvSpPr>
              <p:cNvPr id="31" name="TextBox 30">
                <a:extLst>
                  <a:ext uri="{FF2B5EF4-FFF2-40B4-BE49-F238E27FC236}">
                    <a16:creationId xmlns:a16="http://schemas.microsoft.com/office/drawing/2014/main" id="{D347542B-2742-94B8-1BA1-3B23DC323D43}"/>
                  </a:ext>
                </a:extLst>
              </p:cNvPr>
              <p:cNvSpPr txBox="1"/>
              <p:nvPr/>
            </p:nvSpPr>
            <p:spPr>
              <a:xfrm>
                <a:off x="10885175" y="5085176"/>
                <a:ext cx="772969" cy="369332"/>
              </a:xfrm>
              <a:prstGeom prst="rect">
                <a:avLst/>
              </a:prstGeom>
              <a:solidFill>
                <a:schemeClr val="bg1"/>
              </a:solidFill>
            </p:spPr>
            <p:txBody>
              <a:bodyPr wrap="none" rtlCol="0">
                <a:spAutoFit/>
              </a:bodyPr>
              <a:lstStyle/>
              <a:p>
                <a:r>
                  <a:rPr lang="en-CA" dirty="0"/>
                  <a:t>500 m</a:t>
                </a:r>
              </a:p>
            </p:txBody>
          </p:sp>
          <p:sp>
            <p:nvSpPr>
              <p:cNvPr id="35" name="TextBox 34">
                <a:extLst>
                  <a:ext uri="{FF2B5EF4-FFF2-40B4-BE49-F238E27FC236}">
                    <a16:creationId xmlns:a16="http://schemas.microsoft.com/office/drawing/2014/main" id="{10DBE758-A4EA-D6FB-64F0-F3795A00EB88}"/>
                  </a:ext>
                </a:extLst>
              </p:cNvPr>
              <p:cNvSpPr txBox="1"/>
              <p:nvPr/>
            </p:nvSpPr>
            <p:spPr>
              <a:xfrm>
                <a:off x="10175394" y="5085176"/>
                <a:ext cx="649217" cy="369332"/>
              </a:xfrm>
              <a:prstGeom prst="rect">
                <a:avLst/>
              </a:prstGeom>
              <a:solidFill>
                <a:schemeClr val="bg1"/>
              </a:solidFill>
            </p:spPr>
            <p:txBody>
              <a:bodyPr wrap="none" rtlCol="0">
                <a:spAutoFit/>
              </a:bodyPr>
              <a:lstStyle/>
              <a:p>
                <a:r>
                  <a:rPr lang="en-CA" dirty="0"/>
                  <a:t>scale</a:t>
                </a:r>
              </a:p>
            </p:txBody>
          </p:sp>
          <p:sp>
            <p:nvSpPr>
              <p:cNvPr id="41" name="TextBox 40">
                <a:extLst>
                  <a:ext uri="{FF2B5EF4-FFF2-40B4-BE49-F238E27FC236}">
                    <a16:creationId xmlns:a16="http://schemas.microsoft.com/office/drawing/2014/main" id="{5AB23A1B-57E6-4BDD-7F9B-39EDD42332A9}"/>
                  </a:ext>
                </a:extLst>
              </p:cNvPr>
              <p:cNvSpPr txBox="1"/>
              <p:nvPr/>
            </p:nvSpPr>
            <p:spPr>
              <a:xfrm rot="16200000">
                <a:off x="11139412" y="2942280"/>
                <a:ext cx="668132" cy="369332"/>
              </a:xfrm>
              <a:prstGeom prst="rect">
                <a:avLst/>
              </a:prstGeom>
              <a:solidFill>
                <a:schemeClr val="bg1"/>
              </a:solidFill>
            </p:spPr>
            <p:txBody>
              <a:bodyPr wrap="none" rtlCol="0">
                <a:spAutoFit/>
              </a:bodyPr>
              <a:lstStyle/>
              <a:p>
                <a:r>
                  <a:rPr lang="en-CA" dirty="0"/>
                  <a:t>Ferry</a:t>
                </a:r>
              </a:p>
            </p:txBody>
          </p:sp>
          <p:sp>
            <p:nvSpPr>
              <p:cNvPr id="44" name="TextBox 43">
                <a:extLst>
                  <a:ext uri="{FF2B5EF4-FFF2-40B4-BE49-F238E27FC236}">
                    <a16:creationId xmlns:a16="http://schemas.microsoft.com/office/drawing/2014/main" id="{34D5DAC1-E886-8217-56E7-340DD5453E3B}"/>
                  </a:ext>
                </a:extLst>
              </p:cNvPr>
              <p:cNvSpPr txBox="1"/>
              <p:nvPr/>
            </p:nvSpPr>
            <p:spPr>
              <a:xfrm rot="16200000">
                <a:off x="11143869" y="1874927"/>
                <a:ext cx="659219" cy="369332"/>
              </a:xfrm>
              <a:prstGeom prst="rect">
                <a:avLst/>
              </a:prstGeom>
              <a:solidFill>
                <a:schemeClr val="bg1"/>
              </a:solidFill>
            </p:spPr>
            <p:txBody>
              <a:bodyPr wrap="none" rtlCol="0">
                <a:spAutoFit/>
              </a:bodyPr>
              <a:lstStyle/>
              <a:p>
                <a:r>
                  <a:rPr lang="en-CA" dirty="0"/>
                  <a:t>Road</a:t>
                </a:r>
              </a:p>
            </p:txBody>
          </p:sp>
          <p:sp>
            <p:nvSpPr>
              <p:cNvPr id="45" name="TextBox 44">
                <a:extLst>
                  <a:ext uri="{FF2B5EF4-FFF2-40B4-BE49-F238E27FC236}">
                    <a16:creationId xmlns:a16="http://schemas.microsoft.com/office/drawing/2014/main" id="{7BF5EFC5-F545-9926-1AA9-FF5B64323B76}"/>
                  </a:ext>
                </a:extLst>
              </p:cNvPr>
              <p:cNvSpPr txBox="1"/>
              <p:nvPr/>
            </p:nvSpPr>
            <p:spPr>
              <a:xfrm>
                <a:off x="8702202" y="2792880"/>
                <a:ext cx="832279" cy="646331"/>
              </a:xfrm>
              <a:prstGeom prst="rect">
                <a:avLst/>
              </a:prstGeom>
              <a:solidFill>
                <a:schemeClr val="bg1"/>
              </a:solidFill>
            </p:spPr>
            <p:txBody>
              <a:bodyPr wrap="none" rtlCol="0">
                <a:spAutoFit/>
              </a:bodyPr>
              <a:lstStyle/>
              <a:p>
                <a:pPr algn="ctr"/>
                <a:r>
                  <a:rPr lang="en-CA" dirty="0"/>
                  <a:t>Ladner</a:t>
                </a:r>
              </a:p>
              <a:p>
                <a:pPr algn="ctr"/>
                <a:r>
                  <a:rPr lang="en-CA" dirty="0"/>
                  <a:t>Reach</a:t>
                </a:r>
              </a:p>
            </p:txBody>
          </p:sp>
        </p:grpSp>
        <p:sp>
          <p:nvSpPr>
            <p:cNvPr id="53" name="Rectangle 52">
              <a:extLst>
                <a:ext uri="{FF2B5EF4-FFF2-40B4-BE49-F238E27FC236}">
                  <a16:creationId xmlns:a16="http://schemas.microsoft.com/office/drawing/2014/main" id="{2A51ECCF-216A-DB91-B8EC-FBED3FAF2C4C}"/>
                </a:ext>
              </a:extLst>
            </p:cNvPr>
            <p:cNvSpPr/>
            <p:nvPr/>
          </p:nvSpPr>
          <p:spPr>
            <a:xfrm>
              <a:off x="6685668" y="2458528"/>
              <a:ext cx="350776" cy="359170"/>
            </a:xfrm>
            <a:prstGeom prst="rect">
              <a:avLst/>
            </a:pr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a:extLst>
                <a:ext uri="{FF2B5EF4-FFF2-40B4-BE49-F238E27FC236}">
                  <a16:creationId xmlns:a16="http://schemas.microsoft.com/office/drawing/2014/main" id="{16BC7101-C1B1-57AA-131C-BA54312D7F50}"/>
                </a:ext>
              </a:extLst>
            </p:cNvPr>
            <p:cNvSpPr/>
            <p:nvPr/>
          </p:nvSpPr>
          <p:spPr>
            <a:xfrm>
              <a:off x="5438898" y="4662914"/>
              <a:ext cx="423116" cy="359170"/>
            </a:xfrm>
            <a:prstGeom prst="rect">
              <a:avLst/>
            </a:pr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a:extLst>
                <a:ext uri="{FF2B5EF4-FFF2-40B4-BE49-F238E27FC236}">
                  <a16:creationId xmlns:a16="http://schemas.microsoft.com/office/drawing/2014/main" id="{1320FDBD-2654-F8DC-D60A-8E7BA5BFC2BF}"/>
                </a:ext>
              </a:extLst>
            </p:cNvPr>
            <p:cNvSpPr/>
            <p:nvPr/>
          </p:nvSpPr>
          <p:spPr>
            <a:xfrm>
              <a:off x="6041765" y="2272070"/>
              <a:ext cx="481320" cy="179585"/>
            </a:xfrm>
            <a:prstGeom prst="rect">
              <a:avLst/>
            </a:pr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reeform: Shape 59">
              <a:extLst>
                <a:ext uri="{FF2B5EF4-FFF2-40B4-BE49-F238E27FC236}">
                  <a16:creationId xmlns:a16="http://schemas.microsoft.com/office/drawing/2014/main" id="{5B84E0A2-EF0A-3C69-E85F-F47509B9F01F}"/>
                </a:ext>
              </a:extLst>
            </p:cNvPr>
            <p:cNvSpPr/>
            <p:nvPr/>
          </p:nvSpPr>
          <p:spPr>
            <a:xfrm>
              <a:off x="7789653" y="4416725"/>
              <a:ext cx="396815" cy="284671"/>
            </a:xfrm>
            <a:custGeom>
              <a:avLst/>
              <a:gdLst>
                <a:gd name="connsiteX0" fmla="*/ 0 w 396815"/>
                <a:gd name="connsiteY0" fmla="*/ 0 h 284671"/>
                <a:gd name="connsiteX1" fmla="*/ 25879 w 396815"/>
                <a:gd name="connsiteY1" fmla="*/ 284671 h 284671"/>
                <a:gd name="connsiteX2" fmla="*/ 396815 w 396815"/>
                <a:gd name="connsiteY2" fmla="*/ 250166 h 284671"/>
                <a:gd name="connsiteX3" fmla="*/ 370936 w 396815"/>
                <a:gd name="connsiteY3" fmla="*/ 77637 h 284671"/>
                <a:gd name="connsiteX4" fmla="*/ 0 w 396815"/>
                <a:gd name="connsiteY4" fmla="*/ 0 h 284671"/>
                <a:gd name="connsiteX0" fmla="*/ 0 w 396815"/>
                <a:gd name="connsiteY0" fmla="*/ 0 h 284671"/>
                <a:gd name="connsiteX1" fmla="*/ 25879 w 396815"/>
                <a:gd name="connsiteY1" fmla="*/ 284671 h 284671"/>
                <a:gd name="connsiteX2" fmla="*/ 396815 w 396815"/>
                <a:gd name="connsiteY2" fmla="*/ 250166 h 284671"/>
                <a:gd name="connsiteX3" fmla="*/ 370936 w 396815"/>
                <a:gd name="connsiteY3" fmla="*/ 91759 h 284671"/>
                <a:gd name="connsiteX4" fmla="*/ 0 w 396815"/>
                <a:gd name="connsiteY4" fmla="*/ 0 h 284671"/>
                <a:gd name="connsiteX0" fmla="*/ 0 w 396815"/>
                <a:gd name="connsiteY0" fmla="*/ 0 h 284671"/>
                <a:gd name="connsiteX1" fmla="*/ 25879 w 396815"/>
                <a:gd name="connsiteY1" fmla="*/ 284671 h 284671"/>
                <a:gd name="connsiteX2" fmla="*/ 396815 w 396815"/>
                <a:gd name="connsiteY2" fmla="*/ 250166 h 284671"/>
                <a:gd name="connsiteX3" fmla="*/ 370936 w 396815"/>
                <a:gd name="connsiteY3" fmla="*/ 91759 h 284671"/>
                <a:gd name="connsiteX4" fmla="*/ 192812 w 396815"/>
                <a:gd name="connsiteY4" fmla="*/ 45829 h 284671"/>
                <a:gd name="connsiteX5" fmla="*/ 0 w 396815"/>
                <a:gd name="connsiteY5" fmla="*/ 0 h 284671"/>
                <a:gd name="connsiteX0" fmla="*/ 0 w 396815"/>
                <a:gd name="connsiteY0" fmla="*/ 0 h 284671"/>
                <a:gd name="connsiteX1" fmla="*/ 25879 w 396815"/>
                <a:gd name="connsiteY1" fmla="*/ 284671 h 284671"/>
                <a:gd name="connsiteX2" fmla="*/ 396815 w 396815"/>
                <a:gd name="connsiteY2" fmla="*/ 250166 h 284671"/>
                <a:gd name="connsiteX3" fmla="*/ 370936 w 396815"/>
                <a:gd name="connsiteY3" fmla="*/ 91759 h 284671"/>
                <a:gd name="connsiteX4" fmla="*/ 263422 w 396815"/>
                <a:gd name="connsiteY4" fmla="*/ 28176 h 284671"/>
                <a:gd name="connsiteX5" fmla="*/ 0 w 396815"/>
                <a:gd name="connsiteY5" fmla="*/ 0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815" h="284671">
                  <a:moveTo>
                    <a:pt x="0" y="0"/>
                  </a:moveTo>
                  <a:lnTo>
                    <a:pt x="25879" y="284671"/>
                  </a:lnTo>
                  <a:lnTo>
                    <a:pt x="396815" y="250166"/>
                  </a:lnTo>
                  <a:lnTo>
                    <a:pt x="370936" y="91759"/>
                  </a:lnTo>
                  <a:lnTo>
                    <a:pt x="263422" y="28176"/>
                  </a:lnTo>
                  <a:lnTo>
                    <a:pt x="0" y="0"/>
                  </a:lnTo>
                  <a:close/>
                </a:path>
              </a:pathLst>
            </a:cu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reeform: Shape 60">
              <a:extLst>
                <a:ext uri="{FF2B5EF4-FFF2-40B4-BE49-F238E27FC236}">
                  <a16:creationId xmlns:a16="http://schemas.microsoft.com/office/drawing/2014/main" id="{D53C1460-9905-1B3E-8C88-F0622760357F}"/>
                </a:ext>
              </a:extLst>
            </p:cNvPr>
            <p:cNvSpPr/>
            <p:nvPr/>
          </p:nvSpPr>
          <p:spPr>
            <a:xfrm>
              <a:off x="8276958" y="3085645"/>
              <a:ext cx="251369" cy="182151"/>
            </a:xfrm>
            <a:custGeom>
              <a:avLst/>
              <a:gdLst>
                <a:gd name="connsiteX0" fmla="*/ 58289 w 262298"/>
                <a:gd name="connsiteY0" fmla="*/ 3643 h 182151"/>
                <a:gd name="connsiteX1" fmla="*/ 0 w 262298"/>
                <a:gd name="connsiteY1" fmla="*/ 47359 h 182151"/>
                <a:gd name="connsiteX2" fmla="*/ 40074 w 262298"/>
                <a:gd name="connsiteY2" fmla="*/ 153007 h 182151"/>
                <a:gd name="connsiteX3" fmla="*/ 127506 w 262298"/>
                <a:gd name="connsiteY3" fmla="*/ 182151 h 182151"/>
                <a:gd name="connsiteX4" fmla="*/ 262298 w 262298"/>
                <a:gd name="connsiteY4" fmla="*/ 171222 h 182151"/>
                <a:gd name="connsiteX5" fmla="*/ 251369 w 262298"/>
                <a:gd name="connsiteY5" fmla="*/ 0 h 182151"/>
                <a:gd name="connsiteX6" fmla="*/ 58289 w 262298"/>
                <a:gd name="connsiteY6" fmla="*/ 3643 h 182151"/>
                <a:gd name="connsiteX0" fmla="*/ 58289 w 251369"/>
                <a:gd name="connsiteY0" fmla="*/ 3643 h 182151"/>
                <a:gd name="connsiteX1" fmla="*/ 0 w 251369"/>
                <a:gd name="connsiteY1" fmla="*/ 47359 h 182151"/>
                <a:gd name="connsiteX2" fmla="*/ 40074 w 251369"/>
                <a:gd name="connsiteY2" fmla="*/ 153007 h 182151"/>
                <a:gd name="connsiteX3" fmla="*/ 127506 w 251369"/>
                <a:gd name="connsiteY3" fmla="*/ 182151 h 182151"/>
                <a:gd name="connsiteX4" fmla="*/ 251369 w 251369"/>
                <a:gd name="connsiteY4" fmla="*/ 171222 h 182151"/>
                <a:gd name="connsiteX5" fmla="*/ 251369 w 251369"/>
                <a:gd name="connsiteY5" fmla="*/ 0 h 182151"/>
                <a:gd name="connsiteX6" fmla="*/ 58289 w 251369"/>
                <a:gd name="connsiteY6" fmla="*/ 3643 h 18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369" h="182151">
                  <a:moveTo>
                    <a:pt x="58289" y="3643"/>
                  </a:moveTo>
                  <a:lnTo>
                    <a:pt x="0" y="47359"/>
                  </a:lnTo>
                  <a:lnTo>
                    <a:pt x="40074" y="153007"/>
                  </a:lnTo>
                  <a:lnTo>
                    <a:pt x="127506" y="182151"/>
                  </a:lnTo>
                  <a:lnTo>
                    <a:pt x="251369" y="171222"/>
                  </a:lnTo>
                  <a:lnTo>
                    <a:pt x="251369" y="0"/>
                  </a:lnTo>
                  <a:lnTo>
                    <a:pt x="58289" y="3643"/>
                  </a:lnTo>
                  <a:close/>
                </a:path>
              </a:pathLst>
            </a:cu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3" name="Straight Connector 62">
              <a:extLst>
                <a:ext uri="{FF2B5EF4-FFF2-40B4-BE49-F238E27FC236}">
                  <a16:creationId xmlns:a16="http://schemas.microsoft.com/office/drawing/2014/main" id="{FFE066B7-7485-C4A5-6438-171042975E5C}"/>
                </a:ext>
              </a:extLst>
            </p:cNvPr>
            <p:cNvCxnSpPr>
              <a:cxnSpLocks/>
            </p:cNvCxnSpPr>
            <p:nvPr/>
          </p:nvCxnSpPr>
          <p:spPr>
            <a:xfrm flipV="1">
              <a:off x="7365314" y="1292952"/>
              <a:ext cx="3347934" cy="2780160"/>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sp>
          <p:nvSpPr>
            <p:cNvPr id="66" name="Freeform: Shape 65">
              <a:extLst>
                <a:ext uri="{FF2B5EF4-FFF2-40B4-BE49-F238E27FC236}">
                  <a16:creationId xmlns:a16="http://schemas.microsoft.com/office/drawing/2014/main" id="{60364BA4-6AA8-1A9C-DDFF-3A88DC8D8749}"/>
                </a:ext>
              </a:extLst>
            </p:cNvPr>
            <p:cNvSpPr/>
            <p:nvPr/>
          </p:nvSpPr>
          <p:spPr>
            <a:xfrm>
              <a:off x="8397179" y="3515522"/>
              <a:ext cx="138435" cy="98362"/>
            </a:xfrm>
            <a:custGeom>
              <a:avLst/>
              <a:gdLst>
                <a:gd name="connsiteX0" fmla="*/ 0 w 138435"/>
                <a:gd name="connsiteY0" fmla="*/ 0 h 98362"/>
                <a:gd name="connsiteX1" fmla="*/ 7286 w 138435"/>
                <a:gd name="connsiteY1" fmla="*/ 98362 h 98362"/>
                <a:gd name="connsiteX2" fmla="*/ 134792 w 138435"/>
                <a:gd name="connsiteY2" fmla="*/ 91076 h 98362"/>
                <a:gd name="connsiteX3" fmla="*/ 138435 w 138435"/>
                <a:gd name="connsiteY3" fmla="*/ 0 h 98362"/>
                <a:gd name="connsiteX4" fmla="*/ 0 w 138435"/>
                <a:gd name="connsiteY4" fmla="*/ 0 h 9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5" h="98362">
                  <a:moveTo>
                    <a:pt x="0" y="0"/>
                  </a:moveTo>
                  <a:lnTo>
                    <a:pt x="7286" y="98362"/>
                  </a:lnTo>
                  <a:lnTo>
                    <a:pt x="134792" y="91076"/>
                  </a:lnTo>
                  <a:lnTo>
                    <a:pt x="138435" y="0"/>
                  </a:lnTo>
                  <a:lnTo>
                    <a:pt x="0" y="0"/>
                  </a:lnTo>
                  <a:close/>
                </a:path>
              </a:pathLst>
            </a:cu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reeform: Shape 66">
              <a:extLst>
                <a:ext uri="{FF2B5EF4-FFF2-40B4-BE49-F238E27FC236}">
                  <a16:creationId xmlns:a16="http://schemas.microsoft.com/office/drawing/2014/main" id="{7A9A895A-6EB9-7DA0-5F58-11E10347D0DD}"/>
                </a:ext>
              </a:extLst>
            </p:cNvPr>
            <p:cNvSpPr/>
            <p:nvPr/>
          </p:nvSpPr>
          <p:spPr>
            <a:xfrm>
              <a:off x="6881680" y="1220414"/>
              <a:ext cx="349730" cy="174866"/>
            </a:xfrm>
            <a:custGeom>
              <a:avLst/>
              <a:gdLst>
                <a:gd name="connsiteX0" fmla="*/ 0 w 349730"/>
                <a:gd name="connsiteY0" fmla="*/ 58289 h 174866"/>
                <a:gd name="connsiteX1" fmla="*/ 225867 w 349730"/>
                <a:gd name="connsiteY1" fmla="*/ 18215 h 174866"/>
                <a:gd name="connsiteX2" fmla="*/ 349730 w 349730"/>
                <a:gd name="connsiteY2" fmla="*/ 0 h 174866"/>
                <a:gd name="connsiteX3" fmla="*/ 327872 w 349730"/>
                <a:gd name="connsiteY3" fmla="*/ 112934 h 174866"/>
                <a:gd name="connsiteX4" fmla="*/ 211295 w 349730"/>
                <a:gd name="connsiteY4" fmla="*/ 174866 h 174866"/>
                <a:gd name="connsiteX5" fmla="*/ 43716 w 349730"/>
                <a:gd name="connsiteY5" fmla="*/ 163937 h 174866"/>
                <a:gd name="connsiteX6" fmla="*/ 0 w 349730"/>
                <a:gd name="connsiteY6" fmla="*/ 58289 h 17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730" h="174866">
                  <a:moveTo>
                    <a:pt x="0" y="58289"/>
                  </a:moveTo>
                  <a:lnTo>
                    <a:pt x="225867" y="18215"/>
                  </a:lnTo>
                  <a:lnTo>
                    <a:pt x="349730" y="0"/>
                  </a:lnTo>
                  <a:lnTo>
                    <a:pt x="327872" y="112934"/>
                  </a:lnTo>
                  <a:lnTo>
                    <a:pt x="211295" y="174866"/>
                  </a:lnTo>
                  <a:lnTo>
                    <a:pt x="43716" y="163937"/>
                  </a:lnTo>
                  <a:lnTo>
                    <a:pt x="0" y="58289"/>
                  </a:lnTo>
                  <a:close/>
                </a:path>
              </a:pathLst>
            </a:cu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reeform: Shape 71">
              <a:extLst>
                <a:ext uri="{FF2B5EF4-FFF2-40B4-BE49-F238E27FC236}">
                  <a16:creationId xmlns:a16="http://schemas.microsoft.com/office/drawing/2014/main" id="{C44636F9-A42B-4AC3-4370-003F4B972B0A}"/>
                </a:ext>
              </a:extLst>
            </p:cNvPr>
            <p:cNvSpPr/>
            <p:nvPr/>
          </p:nvSpPr>
          <p:spPr>
            <a:xfrm>
              <a:off x="6856179" y="1231343"/>
              <a:ext cx="178508" cy="40074"/>
            </a:xfrm>
            <a:custGeom>
              <a:avLst/>
              <a:gdLst>
                <a:gd name="connsiteX0" fmla="*/ 0 w 138435"/>
                <a:gd name="connsiteY0" fmla="*/ 40074 h 40074"/>
                <a:gd name="connsiteX1" fmla="*/ 138435 w 138435"/>
                <a:gd name="connsiteY1" fmla="*/ 18216 h 40074"/>
                <a:gd name="connsiteX2" fmla="*/ 123863 w 138435"/>
                <a:gd name="connsiteY2" fmla="*/ 0 h 40074"/>
                <a:gd name="connsiteX3" fmla="*/ 0 w 138435"/>
                <a:gd name="connsiteY3" fmla="*/ 40074 h 40074"/>
                <a:gd name="connsiteX0" fmla="*/ 0 w 138435"/>
                <a:gd name="connsiteY0" fmla="*/ 40074 h 40074"/>
                <a:gd name="connsiteX1" fmla="*/ 138435 w 138435"/>
                <a:gd name="connsiteY1" fmla="*/ 18216 h 40074"/>
                <a:gd name="connsiteX2" fmla="*/ 123863 w 138435"/>
                <a:gd name="connsiteY2" fmla="*/ 0 h 40074"/>
                <a:gd name="connsiteX3" fmla="*/ 51002 w 138435"/>
                <a:gd name="connsiteY3" fmla="*/ 14573 h 40074"/>
                <a:gd name="connsiteX4" fmla="*/ 0 w 138435"/>
                <a:gd name="connsiteY4" fmla="*/ 40074 h 40074"/>
                <a:gd name="connsiteX0" fmla="*/ 40073 w 178508"/>
                <a:gd name="connsiteY0" fmla="*/ 40074 h 40074"/>
                <a:gd name="connsiteX1" fmla="*/ 178508 w 178508"/>
                <a:gd name="connsiteY1" fmla="*/ 18216 h 40074"/>
                <a:gd name="connsiteX2" fmla="*/ 163936 w 178508"/>
                <a:gd name="connsiteY2" fmla="*/ 0 h 40074"/>
                <a:gd name="connsiteX3" fmla="*/ 0 w 178508"/>
                <a:gd name="connsiteY3" fmla="*/ 25502 h 40074"/>
                <a:gd name="connsiteX4" fmla="*/ 40073 w 178508"/>
                <a:gd name="connsiteY4" fmla="*/ 40074 h 40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08" h="40074">
                  <a:moveTo>
                    <a:pt x="40073" y="40074"/>
                  </a:moveTo>
                  <a:lnTo>
                    <a:pt x="178508" y="18216"/>
                  </a:lnTo>
                  <a:lnTo>
                    <a:pt x="163936" y="0"/>
                  </a:lnTo>
                  <a:lnTo>
                    <a:pt x="0" y="25502"/>
                  </a:lnTo>
                  <a:lnTo>
                    <a:pt x="40073" y="40074"/>
                  </a:lnTo>
                  <a:close/>
                </a:path>
              </a:pathLst>
            </a:custGeom>
            <a:solidFill>
              <a:srgbClr val="CFD3D4"/>
            </a:solidFill>
            <a:ln>
              <a:solidFill>
                <a:srgbClr val="CFD3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B939BAA3-3666-A146-5B62-82D7F2F99CBD}"/>
                </a:ext>
              </a:extLst>
            </p:cNvPr>
            <p:cNvSpPr/>
            <p:nvPr/>
          </p:nvSpPr>
          <p:spPr>
            <a:xfrm>
              <a:off x="1028700" y="1571625"/>
              <a:ext cx="352425" cy="276225"/>
            </a:xfrm>
            <a:custGeom>
              <a:avLst/>
              <a:gdLst>
                <a:gd name="connsiteX0" fmla="*/ 0 w 352425"/>
                <a:gd name="connsiteY0" fmla="*/ 0 h 276225"/>
                <a:gd name="connsiteX1" fmla="*/ 323850 w 352425"/>
                <a:gd name="connsiteY1" fmla="*/ 28575 h 276225"/>
                <a:gd name="connsiteX2" fmla="*/ 352425 w 352425"/>
                <a:gd name="connsiteY2" fmla="*/ 276225 h 276225"/>
                <a:gd name="connsiteX3" fmla="*/ 47625 w 352425"/>
                <a:gd name="connsiteY3" fmla="*/ 257175 h 276225"/>
                <a:gd name="connsiteX4" fmla="*/ 0 w 352425"/>
                <a:gd name="connsiteY4" fmla="*/ 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h="276225">
                  <a:moveTo>
                    <a:pt x="0" y="0"/>
                  </a:moveTo>
                  <a:lnTo>
                    <a:pt x="323850" y="28575"/>
                  </a:lnTo>
                  <a:lnTo>
                    <a:pt x="352425" y="276225"/>
                  </a:lnTo>
                  <a:lnTo>
                    <a:pt x="47625" y="257175"/>
                  </a:lnTo>
                  <a:lnTo>
                    <a:pt x="0" y="0"/>
                  </a:lnTo>
                  <a:close/>
                </a:path>
              </a:pathLst>
            </a:custGeom>
            <a:solidFill>
              <a:srgbClr val="CFD3D4"/>
            </a:solidFill>
            <a:ln>
              <a:solidFill>
                <a:srgbClr val="CFD3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Rectangle 76">
              <a:extLst>
                <a:ext uri="{FF2B5EF4-FFF2-40B4-BE49-F238E27FC236}">
                  <a16:creationId xmlns:a16="http://schemas.microsoft.com/office/drawing/2014/main" id="{C190A0C4-1E71-7F12-2517-481584270E10}"/>
                </a:ext>
              </a:extLst>
            </p:cNvPr>
            <p:cNvSpPr/>
            <p:nvPr/>
          </p:nvSpPr>
          <p:spPr>
            <a:xfrm>
              <a:off x="685115" y="2272070"/>
              <a:ext cx="469988" cy="359170"/>
            </a:xfrm>
            <a:prstGeom prst="rect">
              <a:avLst/>
            </a:pr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8" name="Picture 77">
              <a:extLst>
                <a:ext uri="{FF2B5EF4-FFF2-40B4-BE49-F238E27FC236}">
                  <a16:creationId xmlns:a16="http://schemas.microsoft.com/office/drawing/2014/main" id="{13028948-6298-3CE9-8B51-C589BBAE49D4}"/>
                </a:ext>
              </a:extLst>
            </p:cNvPr>
            <p:cNvPicPr>
              <a:picLocks noChangeAspect="1"/>
            </p:cNvPicPr>
            <p:nvPr/>
          </p:nvPicPr>
          <p:blipFill>
            <a:blip r:embed="rId6"/>
            <a:stretch>
              <a:fillRect/>
            </a:stretch>
          </p:blipFill>
          <p:spPr>
            <a:xfrm>
              <a:off x="9237720" y="1156558"/>
              <a:ext cx="261623" cy="679466"/>
            </a:xfrm>
            <a:prstGeom prst="rect">
              <a:avLst/>
            </a:prstGeom>
          </p:spPr>
        </p:pic>
      </p:grpSp>
    </p:spTree>
    <p:extLst>
      <p:ext uri="{BB962C8B-B14F-4D97-AF65-F5344CB8AC3E}">
        <p14:creationId xmlns:p14="http://schemas.microsoft.com/office/powerpoint/2010/main" val="283986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809E5FC-578D-4E84-8F48-50B4942DE037}"/>
              </a:ext>
            </a:extLst>
          </p:cNvPr>
          <p:cNvGrpSpPr/>
          <p:nvPr/>
        </p:nvGrpSpPr>
        <p:grpSpPr>
          <a:xfrm>
            <a:off x="251602" y="0"/>
            <a:ext cx="9386050" cy="6848780"/>
            <a:chOff x="251602" y="0"/>
            <a:chExt cx="9386050" cy="6848780"/>
          </a:xfrm>
        </p:grpSpPr>
        <p:pic>
          <p:nvPicPr>
            <p:cNvPr id="4" name="Picture 3">
              <a:extLst>
                <a:ext uri="{FF2B5EF4-FFF2-40B4-BE49-F238E27FC236}">
                  <a16:creationId xmlns:a16="http://schemas.microsoft.com/office/drawing/2014/main" id="{DB72DF2F-342B-4D68-B665-6F5308EC8784}"/>
                </a:ext>
              </a:extLst>
            </p:cNvPr>
            <p:cNvPicPr/>
            <p:nvPr/>
          </p:nvPicPr>
          <p:blipFill>
            <a:blip r:embed="rId2"/>
            <a:stretch>
              <a:fillRect/>
            </a:stretch>
          </p:blipFill>
          <p:spPr>
            <a:xfrm>
              <a:off x="251602" y="161185"/>
              <a:ext cx="6501402" cy="2496422"/>
            </a:xfrm>
            <a:prstGeom prst="rect">
              <a:avLst/>
            </a:prstGeom>
          </p:spPr>
        </p:pic>
        <p:pic>
          <p:nvPicPr>
            <p:cNvPr id="6" name="Picture 5">
              <a:extLst>
                <a:ext uri="{FF2B5EF4-FFF2-40B4-BE49-F238E27FC236}">
                  <a16:creationId xmlns:a16="http://schemas.microsoft.com/office/drawing/2014/main" id="{6CC4101E-8498-47A4-8DE4-62CA13280AA1}"/>
                </a:ext>
              </a:extLst>
            </p:cNvPr>
            <p:cNvPicPr/>
            <p:nvPr/>
          </p:nvPicPr>
          <p:blipFill rotWithShape="1">
            <a:blip r:embed="rId3" cstate="print">
              <a:extLst>
                <a:ext uri="{28A0092B-C50C-407E-A947-70E740481C1C}">
                  <a14:useLocalDpi xmlns:a14="http://schemas.microsoft.com/office/drawing/2010/main" val="0"/>
                </a:ext>
              </a:extLst>
            </a:blip>
            <a:srcRect l="61632" t="919"/>
            <a:stretch/>
          </p:blipFill>
          <p:spPr bwMode="auto">
            <a:xfrm>
              <a:off x="262201" y="2612685"/>
              <a:ext cx="2460931" cy="3653676"/>
            </a:xfrm>
            <a:prstGeom prst="rect">
              <a:avLst/>
            </a:prstGeom>
            <a:noFill/>
            <a:ln>
              <a:noFill/>
            </a:ln>
            <a:extLst>
              <a:ext uri="{53640926-AAD7-44D8-BBD7-CCE9431645EC}">
                <a14:shadowObscured xmlns:a14="http://schemas.microsoft.com/office/drawing/2010/main"/>
              </a:ext>
            </a:extLst>
          </p:spPr>
        </p:pic>
        <p:grpSp>
          <p:nvGrpSpPr>
            <p:cNvPr id="11" name="Group 10">
              <a:extLst>
                <a:ext uri="{FF2B5EF4-FFF2-40B4-BE49-F238E27FC236}">
                  <a16:creationId xmlns:a16="http://schemas.microsoft.com/office/drawing/2014/main" id="{B959F729-A64C-4482-87D6-366ACC2110B8}"/>
                </a:ext>
              </a:extLst>
            </p:cNvPr>
            <p:cNvGrpSpPr/>
            <p:nvPr/>
          </p:nvGrpSpPr>
          <p:grpSpPr>
            <a:xfrm>
              <a:off x="6853603" y="0"/>
              <a:ext cx="2784049" cy="6848780"/>
              <a:chOff x="8488393" y="0"/>
              <a:chExt cx="2784049" cy="6848780"/>
            </a:xfrm>
          </p:grpSpPr>
          <p:pic>
            <p:nvPicPr>
              <p:cNvPr id="1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EA1D3A25-744B-4C99-B7C5-7BD8E68DD53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296" t="52327" r="47421"/>
              <a:stretch/>
            </p:blipFill>
            <p:spPr bwMode="auto">
              <a:xfrm>
                <a:off x="8488393" y="0"/>
                <a:ext cx="2784049" cy="19796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2C0AD-7BDD-45BA-B9CF-9FBFFC8A679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t="37610" r="24452" b="13490"/>
              <a:stretch/>
            </p:blipFill>
            <p:spPr bwMode="auto">
              <a:xfrm>
                <a:off x="8488394" y="2003517"/>
                <a:ext cx="2783355" cy="24020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7FDD3D-16FC-462B-B34E-4D28224AC24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l="-310" t="35274" r="310"/>
              <a:stretch/>
            </p:blipFill>
            <p:spPr>
              <a:xfrm>
                <a:off x="8488394" y="4446707"/>
                <a:ext cx="2783355" cy="2402073"/>
              </a:xfrm>
              <a:prstGeom prst="rect">
                <a:avLst/>
              </a:prstGeom>
              <a:ln>
                <a:solidFill>
                  <a:schemeClr val="tx1"/>
                </a:solidFill>
              </a:ln>
            </p:spPr>
          </p:pic>
          <p:sp>
            <p:nvSpPr>
              <p:cNvPr id="15" name="TextBox 14">
                <a:extLst>
                  <a:ext uri="{FF2B5EF4-FFF2-40B4-BE49-F238E27FC236}">
                    <a16:creationId xmlns:a16="http://schemas.microsoft.com/office/drawing/2014/main" id="{AF3F1D74-F14D-4EC2-B9BE-7F4B275711F2}"/>
                  </a:ext>
                </a:extLst>
              </p:cNvPr>
              <p:cNvSpPr txBox="1"/>
              <p:nvPr/>
            </p:nvSpPr>
            <p:spPr>
              <a:xfrm>
                <a:off x="10564854" y="1622253"/>
                <a:ext cx="686278" cy="338554"/>
              </a:xfrm>
              <a:prstGeom prst="rect">
                <a:avLst/>
              </a:prstGeom>
              <a:solidFill>
                <a:schemeClr val="bg1"/>
              </a:solidFill>
            </p:spPr>
            <p:txBody>
              <a:bodyPr wrap="none" rtlCol="0">
                <a:spAutoFit/>
              </a:bodyPr>
              <a:lstStyle/>
              <a:p>
                <a:r>
                  <a:rPr lang="en-US" sz="1600" dirty="0"/>
                  <a:t>Sedge</a:t>
                </a:r>
              </a:p>
            </p:txBody>
          </p:sp>
          <p:sp>
            <p:nvSpPr>
              <p:cNvPr id="16" name="TextBox 15">
                <a:extLst>
                  <a:ext uri="{FF2B5EF4-FFF2-40B4-BE49-F238E27FC236}">
                    <a16:creationId xmlns:a16="http://schemas.microsoft.com/office/drawing/2014/main" id="{2107D4A1-BBE8-4758-8FA5-1171FF935D12}"/>
                  </a:ext>
                </a:extLst>
              </p:cNvPr>
              <p:cNvSpPr txBox="1"/>
              <p:nvPr/>
            </p:nvSpPr>
            <p:spPr>
              <a:xfrm>
                <a:off x="10487781" y="4060123"/>
                <a:ext cx="755528" cy="338554"/>
              </a:xfrm>
              <a:prstGeom prst="rect">
                <a:avLst/>
              </a:prstGeom>
              <a:solidFill>
                <a:schemeClr val="bg1"/>
              </a:solidFill>
            </p:spPr>
            <p:txBody>
              <a:bodyPr wrap="none" rtlCol="0">
                <a:spAutoFit/>
              </a:bodyPr>
              <a:lstStyle/>
              <a:p>
                <a:r>
                  <a:rPr lang="en-US" sz="1600" dirty="0"/>
                  <a:t>Fescue</a:t>
                </a:r>
              </a:p>
            </p:txBody>
          </p:sp>
          <p:sp>
            <p:nvSpPr>
              <p:cNvPr id="17" name="TextBox 16">
                <a:extLst>
                  <a:ext uri="{FF2B5EF4-FFF2-40B4-BE49-F238E27FC236}">
                    <a16:creationId xmlns:a16="http://schemas.microsoft.com/office/drawing/2014/main" id="{613BCFCE-06A7-4BF4-AB38-1899E1FCA453}"/>
                  </a:ext>
                </a:extLst>
              </p:cNvPr>
              <p:cNvSpPr txBox="1"/>
              <p:nvPr/>
            </p:nvSpPr>
            <p:spPr>
              <a:xfrm>
                <a:off x="10304846" y="6497993"/>
                <a:ext cx="917239" cy="338554"/>
              </a:xfrm>
              <a:prstGeom prst="rect">
                <a:avLst/>
              </a:prstGeom>
              <a:solidFill>
                <a:schemeClr val="bg1"/>
              </a:solidFill>
            </p:spPr>
            <p:txBody>
              <a:bodyPr wrap="none" rtlCol="0">
                <a:spAutoFit/>
              </a:bodyPr>
              <a:lstStyle/>
              <a:p>
                <a:r>
                  <a:rPr lang="en-US" sz="1600" dirty="0"/>
                  <a:t>Bogbean</a:t>
                </a:r>
              </a:p>
            </p:txBody>
          </p:sp>
        </p:grpSp>
        <p:sp>
          <p:nvSpPr>
            <p:cNvPr id="21" name="TextBox 20">
              <a:extLst>
                <a:ext uri="{FF2B5EF4-FFF2-40B4-BE49-F238E27FC236}">
                  <a16:creationId xmlns:a16="http://schemas.microsoft.com/office/drawing/2014/main" id="{CF778440-C52C-41BA-95C0-771C22D87EAD}"/>
                </a:ext>
              </a:extLst>
            </p:cNvPr>
            <p:cNvSpPr txBox="1"/>
            <p:nvPr/>
          </p:nvSpPr>
          <p:spPr>
            <a:xfrm>
              <a:off x="2564420"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B</a:t>
              </a:r>
            </a:p>
          </p:txBody>
        </p:sp>
        <p:sp>
          <p:nvSpPr>
            <p:cNvPr id="22" name="TextBox 21">
              <a:extLst>
                <a:ext uri="{FF2B5EF4-FFF2-40B4-BE49-F238E27FC236}">
                  <a16:creationId xmlns:a16="http://schemas.microsoft.com/office/drawing/2014/main" id="{2565D816-A8EA-4FF1-81E3-1749C341F126}"/>
                </a:ext>
              </a:extLst>
            </p:cNvPr>
            <p:cNvSpPr txBox="1"/>
            <p:nvPr/>
          </p:nvSpPr>
          <p:spPr>
            <a:xfrm>
              <a:off x="322525"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A</a:t>
              </a:r>
            </a:p>
          </p:txBody>
        </p:sp>
        <p:sp>
          <p:nvSpPr>
            <p:cNvPr id="23" name="TextBox 22">
              <a:extLst>
                <a:ext uri="{FF2B5EF4-FFF2-40B4-BE49-F238E27FC236}">
                  <a16:creationId xmlns:a16="http://schemas.microsoft.com/office/drawing/2014/main" id="{BB22D9F0-E3DA-40A6-8C57-AFC77BA2CAAF}"/>
                </a:ext>
              </a:extLst>
            </p:cNvPr>
            <p:cNvSpPr txBox="1"/>
            <p:nvPr/>
          </p:nvSpPr>
          <p:spPr>
            <a:xfrm>
              <a:off x="4634984"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C</a:t>
              </a:r>
            </a:p>
          </p:txBody>
        </p:sp>
        <p:sp>
          <p:nvSpPr>
            <p:cNvPr id="24" name="TextBox 23">
              <a:extLst>
                <a:ext uri="{FF2B5EF4-FFF2-40B4-BE49-F238E27FC236}">
                  <a16:creationId xmlns:a16="http://schemas.microsoft.com/office/drawing/2014/main" id="{5DB40EA8-BF2F-40F0-BA3D-F43A51B39235}"/>
                </a:ext>
              </a:extLst>
            </p:cNvPr>
            <p:cNvSpPr txBox="1"/>
            <p:nvPr/>
          </p:nvSpPr>
          <p:spPr>
            <a:xfrm>
              <a:off x="313049"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D</a:t>
              </a:r>
            </a:p>
          </p:txBody>
        </p:sp>
        <p:sp>
          <p:nvSpPr>
            <p:cNvPr id="26" name="TextBox 25">
              <a:extLst>
                <a:ext uri="{FF2B5EF4-FFF2-40B4-BE49-F238E27FC236}">
                  <a16:creationId xmlns:a16="http://schemas.microsoft.com/office/drawing/2014/main" id="{B698D7F6-0F49-49DB-B8BD-90B955D93D58}"/>
                </a:ext>
              </a:extLst>
            </p:cNvPr>
            <p:cNvSpPr txBox="1"/>
            <p:nvPr/>
          </p:nvSpPr>
          <p:spPr>
            <a:xfrm>
              <a:off x="6914826" y="38074"/>
              <a:ext cx="159120" cy="246221"/>
            </a:xfrm>
            <a:prstGeom prst="rect">
              <a:avLst/>
            </a:prstGeom>
            <a:solidFill>
              <a:schemeClr val="bg1"/>
            </a:solidFill>
            <a:ln>
              <a:solidFill>
                <a:schemeClr val="tx1"/>
              </a:solidFill>
            </a:ln>
          </p:spPr>
          <p:txBody>
            <a:bodyPr wrap="square" rtlCol="0">
              <a:spAutoFit/>
            </a:bodyPr>
            <a:lstStyle/>
            <a:p>
              <a:pPr algn="ctr"/>
              <a:r>
                <a:rPr lang="en-US" sz="1000" dirty="0"/>
                <a:t>F</a:t>
              </a:r>
            </a:p>
          </p:txBody>
        </p:sp>
        <p:grpSp>
          <p:nvGrpSpPr>
            <p:cNvPr id="29" name="Group 28">
              <a:extLst>
                <a:ext uri="{FF2B5EF4-FFF2-40B4-BE49-F238E27FC236}">
                  <a16:creationId xmlns:a16="http://schemas.microsoft.com/office/drawing/2014/main" id="{A738788A-9623-480A-9BA1-027DAD608E5A}"/>
                </a:ext>
              </a:extLst>
            </p:cNvPr>
            <p:cNvGrpSpPr/>
            <p:nvPr/>
          </p:nvGrpSpPr>
          <p:grpSpPr>
            <a:xfrm>
              <a:off x="2723132" y="2780717"/>
              <a:ext cx="4029872" cy="3017917"/>
              <a:chOff x="2723132" y="2780717"/>
              <a:chExt cx="4029872" cy="3017917"/>
            </a:xfrm>
          </p:grpSpPr>
          <p:grpSp>
            <p:nvGrpSpPr>
              <p:cNvPr id="27" name="Group 26">
                <a:extLst>
                  <a:ext uri="{FF2B5EF4-FFF2-40B4-BE49-F238E27FC236}">
                    <a16:creationId xmlns:a16="http://schemas.microsoft.com/office/drawing/2014/main" id="{9040000B-CBB9-4046-BEDF-4543A6F2F115}"/>
                  </a:ext>
                </a:extLst>
              </p:cNvPr>
              <p:cNvGrpSpPr/>
              <p:nvPr/>
            </p:nvGrpSpPr>
            <p:grpSpPr>
              <a:xfrm>
                <a:off x="2773980" y="2836920"/>
                <a:ext cx="3876526" cy="2663683"/>
                <a:chOff x="2876478" y="2657607"/>
                <a:chExt cx="3876526" cy="2663683"/>
              </a:xfrm>
            </p:grpSpPr>
            <p:pic>
              <p:nvPicPr>
                <p:cNvPr id="5" name="Picture 4">
                  <a:extLst>
                    <a:ext uri="{FF2B5EF4-FFF2-40B4-BE49-F238E27FC236}">
                      <a16:creationId xmlns:a16="http://schemas.microsoft.com/office/drawing/2014/main" id="{987B2139-5059-464D-B85B-29F5F11830B2}"/>
                    </a:ext>
                  </a:extLst>
                </p:cNvPr>
                <p:cNvPicPr/>
                <p:nvPr/>
              </p:nvPicPr>
              <p:blipFill>
                <a:blip r:embed="rId10">
                  <a:extLst>
                    <a:ext uri="{28A0092B-C50C-407E-A947-70E740481C1C}">
                      <a14:useLocalDpi xmlns:a14="http://schemas.microsoft.com/office/drawing/2010/main" val="0"/>
                    </a:ext>
                  </a:extLst>
                </a:blip>
                <a:stretch>
                  <a:fillRect/>
                </a:stretch>
              </p:blipFill>
              <p:spPr bwMode="auto">
                <a:xfrm>
                  <a:off x="2876478" y="2989155"/>
                  <a:ext cx="3876526" cy="2332135"/>
                </a:xfrm>
                <a:prstGeom prst="rect">
                  <a:avLst/>
                </a:prstGeom>
                <a:noFill/>
                <a:ln>
                  <a:noFill/>
                </a:ln>
              </p:spPr>
            </p:pic>
            <p:sp>
              <p:nvSpPr>
                <p:cNvPr id="25" name="TextBox 24">
                  <a:extLst>
                    <a:ext uri="{FF2B5EF4-FFF2-40B4-BE49-F238E27FC236}">
                      <a16:creationId xmlns:a16="http://schemas.microsoft.com/office/drawing/2014/main" id="{09ED4E29-7C6F-4E6A-B99B-39B6B1AB2F95}"/>
                    </a:ext>
                  </a:extLst>
                </p:cNvPr>
                <p:cNvSpPr txBox="1"/>
                <p:nvPr/>
              </p:nvSpPr>
              <p:spPr>
                <a:xfrm>
                  <a:off x="2896764"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E</a:t>
                  </a:r>
                </a:p>
              </p:txBody>
            </p:sp>
          </p:grpSp>
          <p:sp>
            <p:nvSpPr>
              <p:cNvPr id="28" name="Rectangle 27">
                <a:extLst>
                  <a:ext uri="{FF2B5EF4-FFF2-40B4-BE49-F238E27FC236}">
                    <a16:creationId xmlns:a16="http://schemas.microsoft.com/office/drawing/2014/main" id="{8D048A16-50F8-46E0-B7D1-7D536E26B6F2}"/>
                  </a:ext>
                </a:extLst>
              </p:cNvPr>
              <p:cNvSpPr/>
              <p:nvPr/>
            </p:nvSpPr>
            <p:spPr>
              <a:xfrm>
                <a:off x="2723132" y="2780717"/>
                <a:ext cx="4029872" cy="30179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86456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07BD25-180B-4A0A-A5BD-57C5453F59CB}"/>
              </a:ext>
            </a:extLst>
          </p:cNvPr>
          <p:cNvGrpSpPr/>
          <p:nvPr/>
        </p:nvGrpSpPr>
        <p:grpSpPr>
          <a:xfrm>
            <a:off x="523543" y="1800459"/>
            <a:ext cx="7829519" cy="1727296"/>
            <a:chOff x="473955" y="4199268"/>
            <a:chExt cx="8718554" cy="1727296"/>
          </a:xfrm>
        </p:grpSpPr>
        <p:grpSp>
          <p:nvGrpSpPr>
            <p:cNvPr id="318" name="Group 317"/>
            <p:cNvGrpSpPr/>
            <p:nvPr/>
          </p:nvGrpSpPr>
          <p:grpSpPr>
            <a:xfrm>
              <a:off x="473955" y="4199268"/>
              <a:ext cx="7443320" cy="1727296"/>
              <a:chOff x="2436468" y="3060904"/>
              <a:chExt cx="7443320" cy="1727296"/>
            </a:xfrm>
          </p:grpSpPr>
          <p:sp>
            <p:nvSpPr>
              <p:cNvPr id="4" name="Freeform 3"/>
              <p:cNvSpPr/>
              <p:nvPr/>
            </p:nvSpPr>
            <p:spPr>
              <a:xfrm>
                <a:off x="5959053" y="4122292"/>
                <a:ext cx="3920735" cy="665908"/>
              </a:xfrm>
              <a:custGeom>
                <a:avLst/>
                <a:gdLst>
                  <a:gd name="connsiteX0" fmla="*/ 2959100 w 4667250"/>
                  <a:gd name="connsiteY0" fmla="*/ 1390650 h 1390650"/>
                  <a:gd name="connsiteX1" fmla="*/ 4667250 w 4667250"/>
                  <a:gd name="connsiteY1" fmla="*/ 1390650 h 1390650"/>
                  <a:gd name="connsiteX2" fmla="*/ 4667250 w 4667250"/>
                  <a:gd name="connsiteY2" fmla="*/ 0 h 1390650"/>
                  <a:gd name="connsiteX3" fmla="*/ 0 w 4667250"/>
                  <a:gd name="connsiteY3" fmla="*/ 0 h 1390650"/>
                  <a:gd name="connsiteX4" fmla="*/ 2959100 w 4667250"/>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0" h="1390650">
                    <a:moveTo>
                      <a:pt x="2959100" y="1390650"/>
                    </a:moveTo>
                    <a:lnTo>
                      <a:pt x="4667250" y="1390650"/>
                    </a:lnTo>
                    <a:lnTo>
                      <a:pt x="4667250" y="0"/>
                    </a:lnTo>
                    <a:lnTo>
                      <a:pt x="0" y="0"/>
                    </a:lnTo>
                    <a:lnTo>
                      <a:pt x="2959100" y="1390650"/>
                    </a:lnTo>
                    <a:close/>
                  </a:path>
                </a:pathLst>
              </a:cu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p:cNvSpPr/>
              <p:nvPr/>
            </p:nvSpPr>
            <p:spPr>
              <a:xfrm>
                <a:off x="2436468" y="3425512"/>
                <a:ext cx="5996336" cy="1348339"/>
              </a:xfrm>
              <a:custGeom>
                <a:avLst/>
                <a:gdLst>
                  <a:gd name="connsiteX0" fmla="*/ 24938 w 6384175"/>
                  <a:gd name="connsiteY0" fmla="*/ 133031 h 1770638"/>
                  <a:gd name="connsiteX1" fmla="*/ 24938 w 6384175"/>
                  <a:gd name="connsiteY1" fmla="*/ 1770638 h 1770638"/>
                  <a:gd name="connsiteX2" fmla="*/ 6384175 w 6384175"/>
                  <a:gd name="connsiteY2" fmla="*/ 1770638 h 1770638"/>
                  <a:gd name="connsiteX3" fmla="*/ 6317673 w 6384175"/>
                  <a:gd name="connsiteY3" fmla="*/ 1587758 h 1770638"/>
                  <a:gd name="connsiteX4" fmla="*/ 5960226 w 6384175"/>
                  <a:gd name="connsiteY4" fmla="*/ 1355002 h 1770638"/>
                  <a:gd name="connsiteX5" fmla="*/ 5486400 w 6384175"/>
                  <a:gd name="connsiteY5" fmla="*/ 972616 h 1770638"/>
                  <a:gd name="connsiteX6" fmla="*/ 4829695 w 6384175"/>
                  <a:gd name="connsiteY6" fmla="*/ 756485 h 1770638"/>
                  <a:gd name="connsiteX7" fmla="*/ 4214553 w 6384175"/>
                  <a:gd name="connsiteY7" fmla="*/ 448914 h 1770638"/>
                  <a:gd name="connsiteX8" fmla="*/ 4114800 w 6384175"/>
                  <a:gd name="connsiteY8" fmla="*/ 415663 h 1770638"/>
                  <a:gd name="connsiteX9" fmla="*/ 4073237 w 6384175"/>
                  <a:gd name="connsiteY9" fmla="*/ 407351 h 1770638"/>
                  <a:gd name="connsiteX10" fmla="*/ 3358342 w 6384175"/>
                  <a:gd name="connsiteY10" fmla="*/ 290973 h 1770638"/>
                  <a:gd name="connsiteX11" fmla="*/ 2369127 w 6384175"/>
                  <a:gd name="connsiteY11" fmla="*/ 133031 h 1770638"/>
                  <a:gd name="connsiteX12" fmla="*/ 1654233 w 6384175"/>
                  <a:gd name="connsiteY12" fmla="*/ 8340 h 1770638"/>
                  <a:gd name="connsiteX13" fmla="*/ 1571106 w 6384175"/>
                  <a:gd name="connsiteY13" fmla="*/ 8340 h 1770638"/>
                  <a:gd name="connsiteX14" fmla="*/ 731520 w 6384175"/>
                  <a:gd name="connsiteY14" fmla="*/ 16653 h 1770638"/>
                  <a:gd name="connsiteX15" fmla="*/ 490451 w 6384175"/>
                  <a:gd name="connsiteY15" fmla="*/ 27 h 1770638"/>
                  <a:gd name="connsiteX16" fmla="*/ 0 w 6384175"/>
                  <a:gd name="connsiteY16" fmla="*/ 27 h 1770638"/>
                  <a:gd name="connsiteX17" fmla="*/ 33251 w 6384175"/>
                  <a:gd name="connsiteY17" fmla="*/ 27 h 1770638"/>
                  <a:gd name="connsiteX18" fmla="*/ 24938 w 6384175"/>
                  <a:gd name="connsiteY18" fmla="*/ 133031 h 1770638"/>
                  <a:gd name="connsiteX0" fmla="*/ 50338 w 6409575"/>
                  <a:gd name="connsiteY0" fmla="*/ 134235 h 1771842"/>
                  <a:gd name="connsiteX1" fmla="*/ 50338 w 6409575"/>
                  <a:gd name="connsiteY1" fmla="*/ 1771842 h 1771842"/>
                  <a:gd name="connsiteX2" fmla="*/ 6409575 w 6409575"/>
                  <a:gd name="connsiteY2" fmla="*/ 1771842 h 1771842"/>
                  <a:gd name="connsiteX3" fmla="*/ 6343073 w 6409575"/>
                  <a:gd name="connsiteY3" fmla="*/ 1588962 h 1771842"/>
                  <a:gd name="connsiteX4" fmla="*/ 5985626 w 6409575"/>
                  <a:gd name="connsiteY4" fmla="*/ 1356206 h 1771842"/>
                  <a:gd name="connsiteX5" fmla="*/ 5511800 w 6409575"/>
                  <a:gd name="connsiteY5" fmla="*/ 973820 h 1771842"/>
                  <a:gd name="connsiteX6" fmla="*/ 4855095 w 6409575"/>
                  <a:gd name="connsiteY6" fmla="*/ 757689 h 1771842"/>
                  <a:gd name="connsiteX7" fmla="*/ 4239953 w 6409575"/>
                  <a:gd name="connsiteY7" fmla="*/ 450118 h 1771842"/>
                  <a:gd name="connsiteX8" fmla="*/ 4140200 w 6409575"/>
                  <a:gd name="connsiteY8" fmla="*/ 416867 h 1771842"/>
                  <a:gd name="connsiteX9" fmla="*/ 4098637 w 6409575"/>
                  <a:gd name="connsiteY9" fmla="*/ 408555 h 1771842"/>
                  <a:gd name="connsiteX10" fmla="*/ 3383742 w 6409575"/>
                  <a:gd name="connsiteY10" fmla="*/ 292177 h 1771842"/>
                  <a:gd name="connsiteX11" fmla="*/ 2394527 w 6409575"/>
                  <a:gd name="connsiteY11" fmla="*/ 134235 h 1771842"/>
                  <a:gd name="connsiteX12" fmla="*/ 1679633 w 6409575"/>
                  <a:gd name="connsiteY12" fmla="*/ 9544 h 1771842"/>
                  <a:gd name="connsiteX13" fmla="*/ 1596506 w 6409575"/>
                  <a:gd name="connsiteY13" fmla="*/ 9544 h 1771842"/>
                  <a:gd name="connsiteX14" fmla="*/ 756920 w 6409575"/>
                  <a:gd name="connsiteY14" fmla="*/ 17857 h 1771842"/>
                  <a:gd name="connsiteX15" fmla="*/ 515851 w 6409575"/>
                  <a:gd name="connsiteY15" fmla="*/ 1231 h 1771842"/>
                  <a:gd name="connsiteX16" fmla="*/ 0 w 6409575"/>
                  <a:gd name="connsiteY16" fmla="*/ 1231 h 1771842"/>
                  <a:gd name="connsiteX17" fmla="*/ 58651 w 6409575"/>
                  <a:gd name="connsiteY17" fmla="*/ 1231 h 1771842"/>
                  <a:gd name="connsiteX18" fmla="*/ 50338 w 6409575"/>
                  <a:gd name="connsiteY18" fmla="*/ 134235 h 1771842"/>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29295 w 6359237"/>
                  <a:gd name="connsiteY12" fmla="*/ 18810 h 1781108"/>
                  <a:gd name="connsiteX13" fmla="*/ 1546168 w 6359237"/>
                  <a:gd name="connsiteY13" fmla="*/ 188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29295 w 6359237"/>
                  <a:gd name="connsiteY12" fmla="*/ 188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44189 w 6359237"/>
                  <a:gd name="connsiteY11" fmla="*/ 14350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648345 w 6359237"/>
                  <a:gd name="connsiteY12" fmla="*/ 10771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33404 w 6359237"/>
                  <a:gd name="connsiteY10" fmla="*/ 3014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8299 w 6359237"/>
                  <a:gd name="connsiteY9" fmla="*/ 41782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089862 w 6359237"/>
                  <a:gd name="connsiteY8" fmla="*/ 4261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189615 w 6359237"/>
                  <a:gd name="connsiteY7" fmla="*/ 459384 h 1781108"/>
                  <a:gd name="connsiteX8" fmla="*/ 4178762 w 6359237"/>
                  <a:gd name="connsiteY8" fmla="*/ 6039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40419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9784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978449 w 6359237"/>
                  <a:gd name="connsiteY9" fmla="*/ 5130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60393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804757 w 6359237"/>
                  <a:gd name="connsiteY6" fmla="*/ 76695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88065 w 6359237"/>
                  <a:gd name="connsiteY7" fmla="*/ 73243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61462 w 6359237"/>
                  <a:gd name="connsiteY5" fmla="*/ 983086 h 1781108"/>
                  <a:gd name="connsiteX6" fmla="*/ 4963507 w 6359237"/>
                  <a:gd name="connsiteY6" fmla="*/ 951105 h 1781108"/>
                  <a:gd name="connsiteX7" fmla="*/ 4443615 w 6359237"/>
                  <a:gd name="connsiteY7" fmla="*/ 73878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72458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621793 h 1781108"/>
                  <a:gd name="connsiteX9" fmla="*/ 3787949 w 6359237"/>
                  <a:gd name="connsiteY9" fmla="*/ 589271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 name="connsiteX0" fmla="*/ 0 w 6359237"/>
                  <a:gd name="connsiteY0" fmla="*/ 143501 h 1781108"/>
                  <a:gd name="connsiteX1" fmla="*/ 0 w 6359237"/>
                  <a:gd name="connsiteY1" fmla="*/ 1781108 h 1781108"/>
                  <a:gd name="connsiteX2" fmla="*/ 6359237 w 6359237"/>
                  <a:gd name="connsiteY2" fmla="*/ 1781108 h 1781108"/>
                  <a:gd name="connsiteX3" fmla="*/ 6292735 w 6359237"/>
                  <a:gd name="connsiteY3" fmla="*/ 1598228 h 1781108"/>
                  <a:gd name="connsiteX4" fmla="*/ 5935288 w 6359237"/>
                  <a:gd name="connsiteY4" fmla="*/ 1365472 h 1781108"/>
                  <a:gd name="connsiteX5" fmla="*/ 5417012 w 6359237"/>
                  <a:gd name="connsiteY5" fmla="*/ 1205336 h 1781108"/>
                  <a:gd name="connsiteX6" fmla="*/ 4963507 w 6359237"/>
                  <a:gd name="connsiteY6" fmla="*/ 951105 h 1781108"/>
                  <a:gd name="connsiteX7" fmla="*/ 4443615 w 6359237"/>
                  <a:gd name="connsiteY7" fmla="*/ 738784 h 1781108"/>
                  <a:gd name="connsiteX8" fmla="*/ 4178762 w 6359237"/>
                  <a:gd name="connsiteY8" fmla="*/ 621793 h 1781108"/>
                  <a:gd name="connsiteX9" fmla="*/ 3920526 w 6359237"/>
                  <a:gd name="connsiteY9" fmla="*/ 507040 h 1781108"/>
                  <a:gd name="connsiteX10" fmla="*/ 3320704 w 6359237"/>
                  <a:gd name="connsiteY10" fmla="*/ 364943 h 1781108"/>
                  <a:gd name="connsiteX11" fmla="*/ 2363239 w 6359237"/>
                  <a:gd name="connsiteY11" fmla="*/ 187951 h 1781108"/>
                  <a:gd name="connsiteX12" fmla="*/ 1762645 w 6359237"/>
                  <a:gd name="connsiteY12" fmla="*/ 152160 h 1781108"/>
                  <a:gd name="connsiteX13" fmla="*/ 1552518 w 6359237"/>
                  <a:gd name="connsiteY13" fmla="*/ 107710 h 1781108"/>
                  <a:gd name="connsiteX14" fmla="*/ 706582 w 6359237"/>
                  <a:gd name="connsiteY14" fmla="*/ 27123 h 1781108"/>
                  <a:gd name="connsiteX15" fmla="*/ 465513 w 6359237"/>
                  <a:gd name="connsiteY15" fmla="*/ 10497 h 1781108"/>
                  <a:gd name="connsiteX16" fmla="*/ 8313 w 6359237"/>
                  <a:gd name="connsiteY16" fmla="*/ 10497 h 1781108"/>
                  <a:gd name="connsiteX17" fmla="*/ 0 w 6359237"/>
                  <a:gd name="connsiteY17" fmla="*/ 143501 h 178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9237" h="1781108">
                    <a:moveTo>
                      <a:pt x="0" y="143501"/>
                    </a:moveTo>
                    <a:lnTo>
                      <a:pt x="0" y="1781108"/>
                    </a:lnTo>
                    <a:lnTo>
                      <a:pt x="6359237" y="1781108"/>
                    </a:lnTo>
                    <a:lnTo>
                      <a:pt x="6292735" y="1598228"/>
                    </a:lnTo>
                    <a:lnTo>
                      <a:pt x="5935288" y="1365472"/>
                    </a:lnTo>
                    <a:lnTo>
                      <a:pt x="5417012" y="1205336"/>
                    </a:lnTo>
                    <a:lnTo>
                      <a:pt x="4963507" y="951105"/>
                    </a:lnTo>
                    <a:cubicBezTo>
                      <a:pt x="4805026" y="878215"/>
                      <a:pt x="4703696" y="830724"/>
                      <a:pt x="4443615" y="738784"/>
                    </a:cubicBezTo>
                    <a:cubicBezTo>
                      <a:pt x="4410364" y="727700"/>
                      <a:pt x="4265943" y="660417"/>
                      <a:pt x="4178762" y="621793"/>
                    </a:cubicBezTo>
                    <a:cubicBezTo>
                      <a:pt x="4091581" y="583169"/>
                      <a:pt x="4063536" y="549848"/>
                      <a:pt x="3920526" y="507040"/>
                    </a:cubicBezTo>
                    <a:cubicBezTo>
                      <a:pt x="3777516" y="464232"/>
                      <a:pt x="3580252" y="418124"/>
                      <a:pt x="3320704" y="364943"/>
                    </a:cubicBezTo>
                    <a:cubicBezTo>
                      <a:pt x="3061156" y="311762"/>
                      <a:pt x="2622916" y="223415"/>
                      <a:pt x="2363239" y="187951"/>
                    </a:cubicBezTo>
                    <a:cubicBezTo>
                      <a:pt x="2103563" y="152487"/>
                      <a:pt x="1994593" y="164090"/>
                      <a:pt x="1762645" y="152160"/>
                    </a:cubicBezTo>
                    <a:cubicBezTo>
                      <a:pt x="1730703" y="152160"/>
                      <a:pt x="1728529" y="128550"/>
                      <a:pt x="1552518" y="107710"/>
                    </a:cubicBezTo>
                    <a:cubicBezTo>
                      <a:pt x="1376508" y="86871"/>
                      <a:pt x="988561" y="53985"/>
                      <a:pt x="706582" y="27123"/>
                    </a:cubicBezTo>
                    <a:cubicBezTo>
                      <a:pt x="498826" y="9057"/>
                      <a:pt x="581891" y="13268"/>
                      <a:pt x="465513" y="10497"/>
                    </a:cubicBezTo>
                    <a:cubicBezTo>
                      <a:pt x="349135" y="7726"/>
                      <a:pt x="85898" y="-11670"/>
                      <a:pt x="8313" y="10497"/>
                    </a:cubicBezTo>
                    <a:lnTo>
                      <a:pt x="0" y="143501"/>
                    </a:lnTo>
                    <a:close/>
                  </a:path>
                </a:pathLst>
              </a:custGeom>
              <a:solidFill>
                <a:srgbClr val="BB8E75"/>
              </a:solidFill>
              <a:ln>
                <a:solidFill>
                  <a:srgbClr val="BB8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a:grpSpLocks noChangeAspect="1"/>
              </p:cNvGrpSpPr>
              <p:nvPr/>
            </p:nvGrpSpPr>
            <p:grpSpPr>
              <a:xfrm flipH="1">
                <a:off x="5106848" y="3252943"/>
                <a:ext cx="769284" cy="685800"/>
                <a:chOff x="2244683" y="1410624"/>
                <a:chExt cx="1025712" cy="1529426"/>
              </a:xfrm>
            </p:grpSpPr>
            <p:grpSp>
              <p:nvGrpSpPr>
                <p:cNvPr id="20" name="Group 19"/>
                <p:cNvGrpSpPr/>
                <p:nvPr/>
              </p:nvGrpSpPr>
              <p:grpSpPr>
                <a:xfrm>
                  <a:off x="2406650" y="1456644"/>
                  <a:ext cx="476605" cy="1483406"/>
                  <a:chOff x="2406650" y="1456644"/>
                  <a:chExt cx="476605" cy="1483406"/>
                </a:xfrm>
              </p:grpSpPr>
              <p:sp>
                <p:nvSpPr>
                  <p:cNvPr id="27" name="Arc 2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a:off x="2412999" y="1562221"/>
                    <a:ext cx="470256" cy="1283535"/>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p:cNvGrpSpPr/>
                <p:nvPr/>
              </p:nvGrpSpPr>
              <p:grpSpPr>
                <a:xfrm flipH="1">
                  <a:off x="2838483" y="1410624"/>
                  <a:ext cx="431912" cy="1483406"/>
                  <a:chOff x="2406650" y="1456644"/>
                  <a:chExt cx="431912" cy="1483406"/>
                </a:xfrm>
              </p:grpSpPr>
              <p:sp>
                <p:nvSpPr>
                  <p:cNvPr id="24" name="Arc 2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Arc 2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2" name="Group 121"/>
              <p:cNvGrpSpPr/>
              <p:nvPr/>
            </p:nvGrpSpPr>
            <p:grpSpPr>
              <a:xfrm>
                <a:off x="3493733" y="3060904"/>
                <a:ext cx="2243032" cy="887985"/>
                <a:chOff x="3355442" y="3031853"/>
                <a:chExt cx="2243032" cy="887985"/>
              </a:xfrm>
            </p:grpSpPr>
            <p:grpSp>
              <p:nvGrpSpPr>
                <p:cNvPr id="8" name="Group 7"/>
                <p:cNvGrpSpPr>
                  <a:grpSpLocks noChangeAspect="1"/>
                </p:cNvGrpSpPr>
                <p:nvPr/>
              </p:nvGrpSpPr>
              <p:grpSpPr>
                <a:xfrm>
                  <a:off x="3482443" y="3031853"/>
                  <a:ext cx="769284" cy="685800"/>
                  <a:chOff x="2244683" y="1410624"/>
                  <a:chExt cx="1025712" cy="1529426"/>
                </a:xfrm>
              </p:grpSpPr>
              <p:grpSp>
                <p:nvGrpSpPr>
                  <p:cNvPr id="110" name="Group 109"/>
                  <p:cNvGrpSpPr/>
                  <p:nvPr/>
                </p:nvGrpSpPr>
                <p:grpSpPr>
                  <a:xfrm>
                    <a:off x="2406650" y="1456644"/>
                    <a:ext cx="425562" cy="1483406"/>
                    <a:chOff x="2406650" y="1456644"/>
                    <a:chExt cx="425562" cy="1483406"/>
                  </a:xfrm>
                </p:grpSpPr>
                <p:sp>
                  <p:nvSpPr>
                    <p:cNvPr id="117" name="Arc 11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p:cNvGrpSpPr/>
                  <p:nvPr/>
                </p:nvGrpSpPr>
                <p:grpSpPr>
                  <a:xfrm flipH="1">
                    <a:off x="2838483" y="1410624"/>
                    <a:ext cx="431912" cy="1483406"/>
                    <a:chOff x="2406650" y="1456644"/>
                    <a:chExt cx="431912" cy="1483406"/>
                  </a:xfrm>
                </p:grpSpPr>
                <p:sp>
                  <p:nvSpPr>
                    <p:cNvPr id="114" name="Arc 11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2" name="Arc 11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 name="Group 8"/>
                <p:cNvGrpSpPr>
                  <a:grpSpLocks noChangeAspect="1"/>
                </p:cNvGrpSpPr>
                <p:nvPr/>
              </p:nvGrpSpPr>
              <p:grpSpPr>
                <a:xfrm>
                  <a:off x="3764279" y="3142512"/>
                  <a:ext cx="769284" cy="685800"/>
                  <a:chOff x="2244683" y="1410624"/>
                  <a:chExt cx="1025712" cy="1529426"/>
                </a:xfrm>
              </p:grpSpPr>
              <p:grpSp>
                <p:nvGrpSpPr>
                  <p:cNvPr id="100" name="Group 99"/>
                  <p:cNvGrpSpPr/>
                  <p:nvPr/>
                </p:nvGrpSpPr>
                <p:grpSpPr>
                  <a:xfrm>
                    <a:off x="2406650" y="1456644"/>
                    <a:ext cx="431912" cy="1483406"/>
                    <a:chOff x="2406650" y="1456644"/>
                    <a:chExt cx="431912" cy="1483406"/>
                  </a:xfrm>
                </p:grpSpPr>
                <p:sp>
                  <p:nvSpPr>
                    <p:cNvPr id="107" name="Arc 10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1" name="Group 100"/>
                  <p:cNvGrpSpPr/>
                  <p:nvPr/>
                </p:nvGrpSpPr>
                <p:grpSpPr>
                  <a:xfrm flipH="1">
                    <a:off x="2838483" y="1410624"/>
                    <a:ext cx="431912" cy="1483406"/>
                    <a:chOff x="2406650" y="1456644"/>
                    <a:chExt cx="431912" cy="1483406"/>
                  </a:xfrm>
                </p:grpSpPr>
                <p:sp>
                  <p:nvSpPr>
                    <p:cNvPr id="104" name="Arc 10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2" name="Arc 10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p:cNvGrpSpPr>
                  <a:grpSpLocks noChangeAspect="1"/>
                </p:cNvGrpSpPr>
                <p:nvPr/>
              </p:nvGrpSpPr>
              <p:grpSpPr>
                <a:xfrm>
                  <a:off x="3598387" y="3156291"/>
                  <a:ext cx="769284" cy="665164"/>
                  <a:chOff x="2244683" y="1456644"/>
                  <a:chExt cx="1025712" cy="1483406"/>
                </a:xfrm>
              </p:grpSpPr>
              <p:grpSp>
                <p:nvGrpSpPr>
                  <p:cNvPr id="90" name="Group 89"/>
                  <p:cNvGrpSpPr/>
                  <p:nvPr/>
                </p:nvGrpSpPr>
                <p:grpSpPr>
                  <a:xfrm>
                    <a:off x="2406650" y="1456644"/>
                    <a:ext cx="425562" cy="1483406"/>
                    <a:chOff x="2406650" y="1456644"/>
                    <a:chExt cx="425562" cy="1483406"/>
                  </a:xfrm>
                </p:grpSpPr>
                <p:sp>
                  <p:nvSpPr>
                    <p:cNvPr id="97" name="Arc 9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 name="Group 90"/>
                  <p:cNvGrpSpPr/>
                  <p:nvPr/>
                </p:nvGrpSpPr>
                <p:grpSpPr>
                  <a:xfrm flipH="1">
                    <a:off x="2838483" y="1478936"/>
                    <a:ext cx="431912" cy="1415094"/>
                    <a:chOff x="2406650" y="1524956"/>
                    <a:chExt cx="431912" cy="1415094"/>
                  </a:xfrm>
                </p:grpSpPr>
                <p:sp>
                  <p:nvSpPr>
                    <p:cNvPr id="94" name="Arc 9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2" name="Arc 9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a:grpSpLocks noChangeAspect="1"/>
                </p:cNvGrpSpPr>
                <p:nvPr/>
              </p:nvGrpSpPr>
              <p:grpSpPr>
                <a:xfrm>
                  <a:off x="4274258" y="3208568"/>
                  <a:ext cx="769284" cy="685800"/>
                  <a:chOff x="2244683" y="1410624"/>
                  <a:chExt cx="1025712" cy="1529426"/>
                </a:xfrm>
              </p:grpSpPr>
              <p:grpSp>
                <p:nvGrpSpPr>
                  <p:cNvPr id="80" name="Group 79"/>
                  <p:cNvGrpSpPr/>
                  <p:nvPr/>
                </p:nvGrpSpPr>
                <p:grpSpPr>
                  <a:xfrm>
                    <a:off x="2406650" y="1456644"/>
                    <a:ext cx="431912" cy="1483406"/>
                    <a:chOff x="2406650" y="1456644"/>
                    <a:chExt cx="431912" cy="1483406"/>
                  </a:xfrm>
                </p:grpSpPr>
                <p:sp>
                  <p:nvSpPr>
                    <p:cNvPr id="87" name="Arc 8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p:cNvGrpSpPr/>
                  <p:nvPr/>
                </p:nvGrpSpPr>
                <p:grpSpPr>
                  <a:xfrm flipH="1">
                    <a:off x="2838483" y="1410624"/>
                    <a:ext cx="431912" cy="1389112"/>
                    <a:chOff x="2406650" y="1456644"/>
                    <a:chExt cx="431912" cy="1389112"/>
                  </a:xfrm>
                </p:grpSpPr>
                <p:sp>
                  <p:nvSpPr>
                    <p:cNvPr id="85" name="Arc 8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Arc 8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2" name="Arc 8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p:cNvGrpSpPr>
                  <a:grpSpLocks noChangeAspect="1"/>
                </p:cNvGrpSpPr>
                <p:nvPr/>
              </p:nvGrpSpPr>
              <p:grpSpPr>
                <a:xfrm flipH="1">
                  <a:off x="4153318" y="3143181"/>
                  <a:ext cx="647809" cy="685800"/>
                  <a:chOff x="2406650" y="1410624"/>
                  <a:chExt cx="863745" cy="1529426"/>
                </a:xfrm>
              </p:grpSpPr>
              <p:grpSp>
                <p:nvGrpSpPr>
                  <p:cNvPr id="70" name="Group 69"/>
                  <p:cNvGrpSpPr/>
                  <p:nvPr/>
                </p:nvGrpSpPr>
                <p:grpSpPr>
                  <a:xfrm>
                    <a:off x="2406650" y="1456644"/>
                    <a:ext cx="431912" cy="1483406"/>
                    <a:chOff x="2406650" y="1456644"/>
                    <a:chExt cx="431912" cy="1483406"/>
                  </a:xfrm>
                </p:grpSpPr>
                <p:sp>
                  <p:nvSpPr>
                    <p:cNvPr id="77" name="Arc 7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Arc 7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p:cNvGrpSpPr/>
                  <p:nvPr/>
                </p:nvGrpSpPr>
                <p:grpSpPr>
                  <a:xfrm flipH="1">
                    <a:off x="2838483" y="1410624"/>
                    <a:ext cx="431912" cy="1483406"/>
                    <a:chOff x="2406650" y="1456644"/>
                    <a:chExt cx="431912" cy="1483406"/>
                  </a:xfrm>
                </p:grpSpPr>
                <p:sp>
                  <p:nvSpPr>
                    <p:cNvPr id="74" name="Arc 7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2" name="Arc 7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a:grpSpLocks noChangeAspect="1"/>
                </p:cNvGrpSpPr>
                <p:nvPr/>
              </p:nvGrpSpPr>
              <p:grpSpPr>
                <a:xfrm flipH="1">
                  <a:off x="4829190" y="3216094"/>
                  <a:ext cx="769284" cy="685800"/>
                  <a:chOff x="2244683" y="1410624"/>
                  <a:chExt cx="1025712" cy="1529426"/>
                </a:xfrm>
              </p:grpSpPr>
              <p:grpSp>
                <p:nvGrpSpPr>
                  <p:cNvPr id="60" name="Group 59"/>
                  <p:cNvGrpSpPr/>
                  <p:nvPr/>
                </p:nvGrpSpPr>
                <p:grpSpPr>
                  <a:xfrm>
                    <a:off x="2406650" y="1456644"/>
                    <a:ext cx="425562" cy="1483406"/>
                    <a:chOff x="2406650" y="1456644"/>
                    <a:chExt cx="425562" cy="1483406"/>
                  </a:xfrm>
                </p:grpSpPr>
                <p:sp>
                  <p:nvSpPr>
                    <p:cNvPr id="67" name="Arc 6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p:cNvGrpSpPr/>
                  <p:nvPr/>
                </p:nvGrpSpPr>
                <p:grpSpPr>
                  <a:xfrm flipH="1">
                    <a:off x="2838483" y="1410624"/>
                    <a:ext cx="431912" cy="1483406"/>
                    <a:chOff x="2406650" y="1456644"/>
                    <a:chExt cx="431912" cy="1483406"/>
                  </a:xfrm>
                </p:grpSpPr>
                <p:sp>
                  <p:nvSpPr>
                    <p:cNvPr id="64" name="Arc 6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2" name="Arc 6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p:cNvGrpSpPr>
                  <a:grpSpLocks noChangeAspect="1"/>
                </p:cNvGrpSpPr>
                <p:nvPr/>
              </p:nvGrpSpPr>
              <p:grpSpPr>
                <a:xfrm flipH="1">
                  <a:off x="3355442" y="3089045"/>
                  <a:ext cx="769284" cy="685800"/>
                  <a:chOff x="2244683" y="1410624"/>
                  <a:chExt cx="1025712" cy="1529426"/>
                </a:xfrm>
              </p:grpSpPr>
              <p:grpSp>
                <p:nvGrpSpPr>
                  <p:cNvPr id="50" name="Group 49"/>
                  <p:cNvGrpSpPr/>
                  <p:nvPr/>
                </p:nvGrpSpPr>
                <p:grpSpPr>
                  <a:xfrm>
                    <a:off x="2406650" y="1456644"/>
                    <a:ext cx="431912" cy="1483406"/>
                    <a:chOff x="2406650" y="1456644"/>
                    <a:chExt cx="431912" cy="1483406"/>
                  </a:xfrm>
                </p:grpSpPr>
                <p:sp>
                  <p:nvSpPr>
                    <p:cNvPr id="57" name="Arc 5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p:cNvGrpSpPr/>
                  <p:nvPr/>
                </p:nvGrpSpPr>
                <p:grpSpPr>
                  <a:xfrm flipH="1">
                    <a:off x="2838483" y="1410624"/>
                    <a:ext cx="431912" cy="1483406"/>
                    <a:chOff x="2406650" y="1456644"/>
                    <a:chExt cx="431912" cy="1483406"/>
                  </a:xfrm>
                </p:grpSpPr>
                <p:sp>
                  <p:nvSpPr>
                    <p:cNvPr id="54" name="Arc 5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 name="Arc 5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 14"/>
                <p:cNvGrpSpPr>
                  <a:grpSpLocks noChangeAspect="1"/>
                </p:cNvGrpSpPr>
                <p:nvPr/>
              </p:nvGrpSpPr>
              <p:grpSpPr>
                <a:xfrm flipH="1">
                  <a:off x="4031313" y="3161958"/>
                  <a:ext cx="769284" cy="685800"/>
                  <a:chOff x="2244683" y="1410624"/>
                  <a:chExt cx="1025712" cy="1529426"/>
                </a:xfrm>
              </p:grpSpPr>
              <p:grpSp>
                <p:nvGrpSpPr>
                  <p:cNvPr id="40" name="Group 39"/>
                  <p:cNvGrpSpPr/>
                  <p:nvPr/>
                </p:nvGrpSpPr>
                <p:grpSpPr>
                  <a:xfrm>
                    <a:off x="2406650" y="1456644"/>
                    <a:ext cx="431912" cy="1483406"/>
                    <a:chOff x="2406650" y="1456644"/>
                    <a:chExt cx="431912" cy="1483406"/>
                  </a:xfrm>
                </p:grpSpPr>
                <p:sp>
                  <p:nvSpPr>
                    <p:cNvPr id="47" name="Arc 4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p:cNvGrpSpPr/>
                  <p:nvPr/>
                </p:nvGrpSpPr>
                <p:grpSpPr>
                  <a:xfrm flipH="1">
                    <a:off x="2838483" y="1410624"/>
                    <a:ext cx="431912" cy="1483406"/>
                    <a:chOff x="2406650" y="1456644"/>
                    <a:chExt cx="431912" cy="1483406"/>
                  </a:xfrm>
                </p:grpSpPr>
                <p:sp>
                  <p:nvSpPr>
                    <p:cNvPr id="44" name="Arc 4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Arc 4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a:grpSpLocks noChangeAspect="1"/>
                </p:cNvGrpSpPr>
                <p:nvPr/>
              </p:nvGrpSpPr>
              <p:grpSpPr>
                <a:xfrm flipH="1">
                  <a:off x="4641714" y="3234038"/>
                  <a:ext cx="769284" cy="685800"/>
                  <a:chOff x="2244683" y="1410624"/>
                  <a:chExt cx="1025712" cy="1529426"/>
                </a:xfrm>
              </p:grpSpPr>
              <p:grpSp>
                <p:nvGrpSpPr>
                  <p:cNvPr id="30" name="Group 29"/>
                  <p:cNvGrpSpPr/>
                  <p:nvPr/>
                </p:nvGrpSpPr>
                <p:grpSpPr>
                  <a:xfrm>
                    <a:off x="2406650" y="1456644"/>
                    <a:ext cx="425562" cy="1483406"/>
                    <a:chOff x="2406650" y="1456644"/>
                    <a:chExt cx="425562" cy="1483406"/>
                  </a:xfrm>
                </p:grpSpPr>
                <p:sp>
                  <p:nvSpPr>
                    <p:cNvPr id="37" name="Arc 3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p:cNvGrpSpPr/>
                  <p:nvPr/>
                </p:nvGrpSpPr>
                <p:grpSpPr>
                  <a:xfrm flipH="1">
                    <a:off x="2838483" y="1410624"/>
                    <a:ext cx="431912" cy="1483406"/>
                    <a:chOff x="2406650" y="1456644"/>
                    <a:chExt cx="431912" cy="1483406"/>
                  </a:xfrm>
                </p:grpSpPr>
                <p:sp>
                  <p:nvSpPr>
                    <p:cNvPr id="34" name="Arc 3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Arc 3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309" name="Freeform 308"/>
              <p:cNvSpPr/>
              <p:nvPr/>
            </p:nvSpPr>
            <p:spPr>
              <a:xfrm>
                <a:off x="4538476" y="3559903"/>
                <a:ext cx="2250219" cy="756045"/>
              </a:xfrm>
              <a:custGeom>
                <a:avLst/>
                <a:gdLst>
                  <a:gd name="connsiteX0" fmla="*/ 87464 w 2337683"/>
                  <a:gd name="connsiteY0" fmla="*/ 0 h 771276"/>
                  <a:gd name="connsiteX1" fmla="*/ 0 w 2337683"/>
                  <a:gd name="connsiteY1" fmla="*/ 453224 h 771276"/>
                  <a:gd name="connsiteX2" fmla="*/ 349857 w 2337683"/>
                  <a:gd name="connsiteY2" fmla="*/ 771276 h 771276"/>
                  <a:gd name="connsiteX3" fmla="*/ 1518699 w 2337683"/>
                  <a:gd name="connsiteY3" fmla="*/ 715617 h 771276"/>
                  <a:gd name="connsiteX4" fmla="*/ 1956020 w 2337683"/>
                  <a:gd name="connsiteY4" fmla="*/ 580445 h 771276"/>
                  <a:gd name="connsiteX5" fmla="*/ 2313829 w 2337683"/>
                  <a:gd name="connsiteY5" fmla="*/ 524786 h 771276"/>
                  <a:gd name="connsiteX6" fmla="*/ 2337683 w 2337683"/>
                  <a:gd name="connsiteY6" fmla="*/ 492981 h 771276"/>
                  <a:gd name="connsiteX7" fmla="*/ 2178657 w 2337683"/>
                  <a:gd name="connsiteY7" fmla="*/ 421419 h 771276"/>
                  <a:gd name="connsiteX8" fmla="*/ 1924215 w 2337683"/>
                  <a:gd name="connsiteY8" fmla="*/ 278295 h 771276"/>
                  <a:gd name="connsiteX9" fmla="*/ 644055 w 2337683"/>
                  <a:gd name="connsiteY9" fmla="*/ 47708 h 771276"/>
                  <a:gd name="connsiteX10" fmla="*/ 87464 w 2337683"/>
                  <a:gd name="connsiteY10" fmla="*/ 0 h 771276"/>
                  <a:gd name="connsiteX0" fmla="*/ 0 w 2250219"/>
                  <a:gd name="connsiteY0" fmla="*/ 0 h 771276"/>
                  <a:gd name="connsiteX1" fmla="*/ 63611 w 2250219"/>
                  <a:gd name="connsiteY1" fmla="*/ 310100 h 771276"/>
                  <a:gd name="connsiteX2" fmla="*/ 262393 w 2250219"/>
                  <a:gd name="connsiteY2" fmla="*/ 771276 h 771276"/>
                  <a:gd name="connsiteX3" fmla="*/ 1431235 w 2250219"/>
                  <a:gd name="connsiteY3" fmla="*/ 715617 h 771276"/>
                  <a:gd name="connsiteX4" fmla="*/ 1868556 w 2250219"/>
                  <a:gd name="connsiteY4" fmla="*/ 580445 h 771276"/>
                  <a:gd name="connsiteX5" fmla="*/ 2226365 w 2250219"/>
                  <a:gd name="connsiteY5" fmla="*/ 524786 h 771276"/>
                  <a:gd name="connsiteX6" fmla="*/ 2250219 w 2250219"/>
                  <a:gd name="connsiteY6" fmla="*/ 492981 h 771276"/>
                  <a:gd name="connsiteX7" fmla="*/ 2091193 w 2250219"/>
                  <a:gd name="connsiteY7" fmla="*/ 421419 h 771276"/>
                  <a:gd name="connsiteX8" fmla="*/ 1836751 w 2250219"/>
                  <a:gd name="connsiteY8" fmla="*/ 278295 h 771276"/>
                  <a:gd name="connsiteX9" fmla="*/ 556591 w 2250219"/>
                  <a:gd name="connsiteY9" fmla="*/ 47708 h 771276"/>
                  <a:gd name="connsiteX10" fmla="*/ 0 w 2250219"/>
                  <a:gd name="connsiteY10" fmla="*/ 0 h 771276"/>
                  <a:gd name="connsiteX0" fmla="*/ 0 w 2250219"/>
                  <a:gd name="connsiteY0" fmla="*/ 0 h 715617"/>
                  <a:gd name="connsiteX1" fmla="*/ 63611 w 2250219"/>
                  <a:gd name="connsiteY1" fmla="*/ 310100 h 715617"/>
                  <a:gd name="connsiteX2" fmla="*/ 699715 w 2250219"/>
                  <a:gd name="connsiteY2" fmla="*/ 644055 h 715617"/>
                  <a:gd name="connsiteX3" fmla="*/ 1431235 w 2250219"/>
                  <a:gd name="connsiteY3" fmla="*/ 715617 h 715617"/>
                  <a:gd name="connsiteX4" fmla="*/ 1868556 w 2250219"/>
                  <a:gd name="connsiteY4" fmla="*/ 580445 h 715617"/>
                  <a:gd name="connsiteX5" fmla="*/ 2226365 w 2250219"/>
                  <a:gd name="connsiteY5" fmla="*/ 524786 h 715617"/>
                  <a:gd name="connsiteX6" fmla="*/ 2250219 w 2250219"/>
                  <a:gd name="connsiteY6" fmla="*/ 492981 h 715617"/>
                  <a:gd name="connsiteX7" fmla="*/ 2091193 w 2250219"/>
                  <a:gd name="connsiteY7" fmla="*/ 421419 h 715617"/>
                  <a:gd name="connsiteX8" fmla="*/ 1836751 w 2250219"/>
                  <a:gd name="connsiteY8" fmla="*/ 278295 h 715617"/>
                  <a:gd name="connsiteX9" fmla="*/ 556591 w 2250219"/>
                  <a:gd name="connsiteY9" fmla="*/ 47708 h 715617"/>
                  <a:gd name="connsiteX10" fmla="*/ 0 w 2250219"/>
                  <a:gd name="connsiteY10" fmla="*/ 0 h 7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219" h="715617">
                    <a:moveTo>
                      <a:pt x="0" y="0"/>
                    </a:moveTo>
                    <a:lnTo>
                      <a:pt x="63611" y="310100"/>
                    </a:lnTo>
                    <a:lnTo>
                      <a:pt x="699715" y="644055"/>
                    </a:lnTo>
                    <a:lnTo>
                      <a:pt x="1431235" y="715617"/>
                    </a:lnTo>
                    <a:lnTo>
                      <a:pt x="1868556" y="580445"/>
                    </a:lnTo>
                    <a:lnTo>
                      <a:pt x="2226365" y="524786"/>
                    </a:lnTo>
                    <a:lnTo>
                      <a:pt x="2250219" y="492981"/>
                    </a:lnTo>
                    <a:lnTo>
                      <a:pt x="2091193" y="421419"/>
                    </a:lnTo>
                    <a:lnTo>
                      <a:pt x="1836751" y="278295"/>
                    </a:lnTo>
                    <a:lnTo>
                      <a:pt x="556591" y="47708"/>
                    </a:lnTo>
                    <a:lnTo>
                      <a:pt x="0" y="0"/>
                    </a:lnTo>
                    <a:close/>
                  </a:path>
                </a:pathLst>
              </a:custGeom>
              <a:solidFill>
                <a:srgbClr val="FF0000">
                  <a:alpha val="60000"/>
                </a:srgbClr>
              </a:solidFill>
              <a:ln>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2639833" y="3393187"/>
                <a:ext cx="1964798" cy="607326"/>
              </a:xfrm>
              <a:custGeom>
                <a:avLst/>
                <a:gdLst>
                  <a:gd name="connsiteX0" fmla="*/ 55659 w 2122998"/>
                  <a:gd name="connsiteY0" fmla="*/ 0 h 612250"/>
                  <a:gd name="connsiteX1" fmla="*/ 0 w 2122998"/>
                  <a:gd name="connsiteY1" fmla="*/ 286247 h 612250"/>
                  <a:gd name="connsiteX2" fmla="*/ 206734 w 2122998"/>
                  <a:gd name="connsiteY2" fmla="*/ 492980 h 612250"/>
                  <a:gd name="connsiteX3" fmla="*/ 667909 w 2122998"/>
                  <a:gd name="connsiteY3" fmla="*/ 612250 h 612250"/>
                  <a:gd name="connsiteX4" fmla="*/ 1081377 w 2122998"/>
                  <a:gd name="connsiteY4" fmla="*/ 588396 h 612250"/>
                  <a:gd name="connsiteX5" fmla="*/ 1574358 w 2122998"/>
                  <a:gd name="connsiteY5" fmla="*/ 556591 h 612250"/>
                  <a:gd name="connsiteX6" fmla="*/ 2122998 w 2122998"/>
                  <a:gd name="connsiteY6" fmla="*/ 373711 h 612250"/>
                  <a:gd name="connsiteX7" fmla="*/ 2107095 w 2122998"/>
                  <a:gd name="connsiteY7" fmla="*/ 174928 h 612250"/>
                  <a:gd name="connsiteX8" fmla="*/ 1542553 w 2122998"/>
                  <a:gd name="connsiteY8" fmla="*/ 119269 h 612250"/>
                  <a:gd name="connsiteX9" fmla="*/ 1351721 w 2122998"/>
                  <a:gd name="connsiteY9" fmla="*/ 174928 h 612250"/>
                  <a:gd name="connsiteX10" fmla="*/ 1176793 w 2122998"/>
                  <a:gd name="connsiteY10" fmla="*/ 103367 h 612250"/>
                  <a:gd name="connsiteX11" fmla="*/ 55659 w 2122998"/>
                  <a:gd name="connsiteY11" fmla="*/ 0 h 612250"/>
                  <a:gd name="connsiteX0" fmla="*/ 0 w 2401294"/>
                  <a:gd name="connsiteY0" fmla="*/ 0 h 612250"/>
                  <a:gd name="connsiteX1" fmla="*/ 278296 w 2401294"/>
                  <a:gd name="connsiteY1" fmla="*/ 286247 h 612250"/>
                  <a:gd name="connsiteX2" fmla="*/ 485030 w 2401294"/>
                  <a:gd name="connsiteY2" fmla="*/ 492980 h 612250"/>
                  <a:gd name="connsiteX3" fmla="*/ 946205 w 2401294"/>
                  <a:gd name="connsiteY3" fmla="*/ 612250 h 612250"/>
                  <a:gd name="connsiteX4" fmla="*/ 1359673 w 2401294"/>
                  <a:gd name="connsiteY4" fmla="*/ 588396 h 612250"/>
                  <a:gd name="connsiteX5" fmla="*/ 1852654 w 2401294"/>
                  <a:gd name="connsiteY5" fmla="*/ 556591 h 612250"/>
                  <a:gd name="connsiteX6" fmla="*/ 2401294 w 2401294"/>
                  <a:gd name="connsiteY6" fmla="*/ 373711 h 612250"/>
                  <a:gd name="connsiteX7" fmla="*/ 2385391 w 2401294"/>
                  <a:gd name="connsiteY7" fmla="*/ 174928 h 612250"/>
                  <a:gd name="connsiteX8" fmla="*/ 1820849 w 2401294"/>
                  <a:gd name="connsiteY8" fmla="*/ 119269 h 612250"/>
                  <a:gd name="connsiteX9" fmla="*/ 1630017 w 2401294"/>
                  <a:gd name="connsiteY9" fmla="*/ 174928 h 612250"/>
                  <a:gd name="connsiteX10" fmla="*/ 1455089 w 2401294"/>
                  <a:gd name="connsiteY10" fmla="*/ 103367 h 612250"/>
                  <a:gd name="connsiteX11" fmla="*/ 0 w 2401294"/>
                  <a:gd name="connsiteY11" fmla="*/ 0 h 612250"/>
                  <a:gd name="connsiteX0" fmla="*/ 7951 w 2409245"/>
                  <a:gd name="connsiteY0" fmla="*/ 0 h 612250"/>
                  <a:gd name="connsiteX1" fmla="*/ 0 w 2409245"/>
                  <a:gd name="connsiteY1" fmla="*/ 310100 h 612250"/>
                  <a:gd name="connsiteX2" fmla="*/ 492981 w 2409245"/>
                  <a:gd name="connsiteY2" fmla="*/ 492980 h 612250"/>
                  <a:gd name="connsiteX3" fmla="*/ 954156 w 2409245"/>
                  <a:gd name="connsiteY3" fmla="*/ 612250 h 612250"/>
                  <a:gd name="connsiteX4" fmla="*/ 1367624 w 2409245"/>
                  <a:gd name="connsiteY4" fmla="*/ 588396 h 612250"/>
                  <a:gd name="connsiteX5" fmla="*/ 1860605 w 2409245"/>
                  <a:gd name="connsiteY5" fmla="*/ 556591 h 612250"/>
                  <a:gd name="connsiteX6" fmla="*/ 2409245 w 2409245"/>
                  <a:gd name="connsiteY6" fmla="*/ 373711 h 612250"/>
                  <a:gd name="connsiteX7" fmla="*/ 2393342 w 2409245"/>
                  <a:gd name="connsiteY7" fmla="*/ 174928 h 612250"/>
                  <a:gd name="connsiteX8" fmla="*/ 1828800 w 2409245"/>
                  <a:gd name="connsiteY8" fmla="*/ 119269 h 612250"/>
                  <a:gd name="connsiteX9" fmla="*/ 1637968 w 2409245"/>
                  <a:gd name="connsiteY9" fmla="*/ 174928 h 612250"/>
                  <a:gd name="connsiteX10" fmla="*/ 1463040 w 2409245"/>
                  <a:gd name="connsiteY10" fmla="*/ 103367 h 612250"/>
                  <a:gd name="connsiteX11" fmla="*/ 7951 w 2409245"/>
                  <a:gd name="connsiteY11" fmla="*/ 0 h 612250"/>
                  <a:gd name="connsiteX0" fmla="*/ 7951 w 2409245"/>
                  <a:gd name="connsiteY0" fmla="*/ 0 h 612250"/>
                  <a:gd name="connsiteX1" fmla="*/ 0 w 2409245"/>
                  <a:gd name="connsiteY1" fmla="*/ 310100 h 612250"/>
                  <a:gd name="connsiteX2" fmla="*/ 413468 w 2409245"/>
                  <a:gd name="connsiteY2" fmla="*/ 365759 h 612250"/>
                  <a:gd name="connsiteX3" fmla="*/ 954156 w 2409245"/>
                  <a:gd name="connsiteY3" fmla="*/ 612250 h 612250"/>
                  <a:gd name="connsiteX4" fmla="*/ 1367624 w 2409245"/>
                  <a:gd name="connsiteY4" fmla="*/ 588396 h 612250"/>
                  <a:gd name="connsiteX5" fmla="*/ 1860605 w 2409245"/>
                  <a:gd name="connsiteY5" fmla="*/ 556591 h 612250"/>
                  <a:gd name="connsiteX6" fmla="*/ 2409245 w 2409245"/>
                  <a:gd name="connsiteY6" fmla="*/ 373711 h 612250"/>
                  <a:gd name="connsiteX7" fmla="*/ 2393342 w 2409245"/>
                  <a:gd name="connsiteY7" fmla="*/ 174928 h 612250"/>
                  <a:gd name="connsiteX8" fmla="*/ 1828800 w 2409245"/>
                  <a:gd name="connsiteY8" fmla="*/ 119269 h 612250"/>
                  <a:gd name="connsiteX9" fmla="*/ 1637968 w 2409245"/>
                  <a:gd name="connsiteY9" fmla="*/ 174928 h 612250"/>
                  <a:gd name="connsiteX10" fmla="*/ 1463040 w 2409245"/>
                  <a:gd name="connsiteY10" fmla="*/ 103367 h 612250"/>
                  <a:gd name="connsiteX11" fmla="*/ 7951 w 2409245"/>
                  <a:gd name="connsiteY11" fmla="*/ 0 h 612250"/>
                  <a:gd name="connsiteX0" fmla="*/ 7951 w 2409245"/>
                  <a:gd name="connsiteY0" fmla="*/ 0 h 589403"/>
                  <a:gd name="connsiteX1" fmla="*/ 0 w 2409245"/>
                  <a:gd name="connsiteY1" fmla="*/ 310100 h 589403"/>
                  <a:gd name="connsiteX2" fmla="*/ 413468 w 2409245"/>
                  <a:gd name="connsiteY2" fmla="*/ 365759 h 589403"/>
                  <a:gd name="connsiteX3" fmla="*/ 922351 w 2409245"/>
                  <a:gd name="connsiteY3" fmla="*/ 516834 h 589403"/>
                  <a:gd name="connsiteX4" fmla="*/ 1367624 w 2409245"/>
                  <a:gd name="connsiteY4" fmla="*/ 588396 h 589403"/>
                  <a:gd name="connsiteX5" fmla="*/ 1860605 w 2409245"/>
                  <a:gd name="connsiteY5" fmla="*/ 556591 h 589403"/>
                  <a:gd name="connsiteX6" fmla="*/ 2409245 w 2409245"/>
                  <a:gd name="connsiteY6" fmla="*/ 373711 h 589403"/>
                  <a:gd name="connsiteX7" fmla="*/ 2393342 w 2409245"/>
                  <a:gd name="connsiteY7" fmla="*/ 174928 h 589403"/>
                  <a:gd name="connsiteX8" fmla="*/ 1828800 w 2409245"/>
                  <a:gd name="connsiteY8" fmla="*/ 119269 h 589403"/>
                  <a:gd name="connsiteX9" fmla="*/ 1637968 w 2409245"/>
                  <a:gd name="connsiteY9" fmla="*/ 174928 h 589403"/>
                  <a:gd name="connsiteX10" fmla="*/ 1463040 w 2409245"/>
                  <a:gd name="connsiteY10" fmla="*/ 103367 h 589403"/>
                  <a:gd name="connsiteX11" fmla="*/ 7951 w 2409245"/>
                  <a:gd name="connsiteY11" fmla="*/ 0 h 589403"/>
                  <a:gd name="connsiteX0" fmla="*/ 0 w 2401294"/>
                  <a:gd name="connsiteY0" fmla="*/ 0 h 589403"/>
                  <a:gd name="connsiteX1" fmla="*/ 71562 w 2401294"/>
                  <a:gd name="connsiteY1" fmla="*/ 270344 h 589403"/>
                  <a:gd name="connsiteX2" fmla="*/ 405517 w 2401294"/>
                  <a:gd name="connsiteY2" fmla="*/ 365759 h 589403"/>
                  <a:gd name="connsiteX3" fmla="*/ 914400 w 2401294"/>
                  <a:gd name="connsiteY3" fmla="*/ 516834 h 589403"/>
                  <a:gd name="connsiteX4" fmla="*/ 1359673 w 2401294"/>
                  <a:gd name="connsiteY4" fmla="*/ 588396 h 589403"/>
                  <a:gd name="connsiteX5" fmla="*/ 1852654 w 2401294"/>
                  <a:gd name="connsiteY5" fmla="*/ 556591 h 589403"/>
                  <a:gd name="connsiteX6" fmla="*/ 2401294 w 2401294"/>
                  <a:gd name="connsiteY6" fmla="*/ 373711 h 589403"/>
                  <a:gd name="connsiteX7" fmla="*/ 2385391 w 2401294"/>
                  <a:gd name="connsiteY7" fmla="*/ 174928 h 589403"/>
                  <a:gd name="connsiteX8" fmla="*/ 1820849 w 2401294"/>
                  <a:gd name="connsiteY8" fmla="*/ 119269 h 589403"/>
                  <a:gd name="connsiteX9" fmla="*/ 1630017 w 2401294"/>
                  <a:gd name="connsiteY9" fmla="*/ 174928 h 589403"/>
                  <a:gd name="connsiteX10" fmla="*/ 1455089 w 2401294"/>
                  <a:gd name="connsiteY10" fmla="*/ 103367 h 589403"/>
                  <a:gd name="connsiteX11" fmla="*/ 0 w 2401294"/>
                  <a:gd name="connsiteY11" fmla="*/ 0 h 5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1294" h="589403">
                    <a:moveTo>
                      <a:pt x="0" y="0"/>
                    </a:moveTo>
                    <a:lnTo>
                      <a:pt x="71562" y="270344"/>
                    </a:lnTo>
                    <a:lnTo>
                      <a:pt x="405517" y="365759"/>
                    </a:lnTo>
                    <a:lnTo>
                      <a:pt x="914400" y="516834"/>
                    </a:lnTo>
                    <a:cubicBezTo>
                      <a:pt x="1062824" y="540688"/>
                      <a:pt x="1203297" y="581770"/>
                      <a:pt x="1359673" y="588396"/>
                    </a:cubicBezTo>
                    <a:cubicBezTo>
                      <a:pt x="1516049" y="595022"/>
                      <a:pt x="1688327" y="567193"/>
                      <a:pt x="1852654" y="556591"/>
                    </a:cubicBezTo>
                    <a:lnTo>
                      <a:pt x="2401294" y="373711"/>
                    </a:lnTo>
                    <a:lnTo>
                      <a:pt x="2385391" y="174928"/>
                    </a:lnTo>
                    <a:lnTo>
                      <a:pt x="1820849" y="119269"/>
                    </a:lnTo>
                    <a:lnTo>
                      <a:pt x="1630017" y="174928"/>
                    </a:lnTo>
                    <a:lnTo>
                      <a:pt x="1455089" y="103367"/>
                    </a:lnTo>
                    <a:lnTo>
                      <a:pt x="0" y="0"/>
                    </a:lnTo>
                    <a:close/>
                  </a:path>
                </a:pathLst>
              </a:custGeom>
              <a:solidFill>
                <a:schemeClr val="accent5">
                  <a:alpha val="86000"/>
                </a:schemeClr>
              </a:solidFill>
              <a:ln>
                <a:solidFill>
                  <a:schemeClr val="accent5">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a:xfrm>
                <a:off x="3267986" y="3435166"/>
                <a:ext cx="2964377" cy="804689"/>
              </a:xfrm>
              <a:custGeom>
                <a:avLst/>
                <a:gdLst>
                  <a:gd name="connsiteX0" fmla="*/ 0 w 3053301"/>
                  <a:gd name="connsiteY0" fmla="*/ 0 h 667909"/>
                  <a:gd name="connsiteX1" fmla="*/ 63611 w 3053301"/>
                  <a:gd name="connsiteY1" fmla="*/ 326003 h 667909"/>
                  <a:gd name="connsiteX2" fmla="*/ 636104 w 3053301"/>
                  <a:gd name="connsiteY2" fmla="*/ 492981 h 667909"/>
                  <a:gd name="connsiteX3" fmla="*/ 1677725 w 3053301"/>
                  <a:gd name="connsiteY3" fmla="*/ 667909 h 667909"/>
                  <a:gd name="connsiteX4" fmla="*/ 2305878 w 3053301"/>
                  <a:gd name="connsiteY4" fmla="*/ 636104 h 667909"/>
                  <a:gd name="connsiteX5" fmla="*/ 2846567 w 3053301"/>
                  <a:gd name="connsiteY5" fmla="*/ 556591 h 667909"/>
                  <a:gd name="connsiteX6" fmla="*/ 3053301 w 3053301"/>
                  <a:gd name="connsiteY6" fmla="*/ 405516 h 667909"/>
                  <a:gd name="connsiteX7" fmla="*/ 2854518 w 3053301"/>
                  <a:gd name="connsiteY7" fmla="*/ 333955 h 667909"/>
                  <a:gd name="connsiteX8" fmla="*/ 2083242 w 3053301"/>
                  <a:gd name="connsiteY8" fmla="*/ 190831 h 667909"/>
                  <a:gd name="connsiteX9" fmla="*/ 1653871 w 3053301"/>
                  <a:gd name="connsiteY9" fmla="*/ 127221 h 667909"/>
                  <a:gd name="connsiteX10" fmla="*/ 1240404 w 3053301"/>
                  <a:gd name="connsiteY10" fmla="*/ 95415 h 667909"/>
                  <a:gd name="connsiteX11" fmla="*/ 970059 w 3053301"/>
                  <a:gd name="connsiteY11" fmla="*/ 127221 h 667909"/>
                  <a:gd name="connsiteX12" fmla="*/ 858741 w 3053301"/>
                  <a:gd name="connsiteY12" fmla="*/ 63610 h 667909"/>
                  <a:gd name="connsiteX13" fmla="*/ 0 w 3053301"/>
                  <a:gd name="connsiteY13" fmla="*/ 0 h 667909"/>
                  <a:gd name="connsiteX0" fmla="*/ 0 w 3053301"/>
                  <a:gd name="connsiteY0" fmla="*/ 0 h 667909"/>
                  <a:gd name="connsiteX1" fmla="*/ 63611 w 3053301"/>
                  <a:gd name="connsiteY1" fmla="*/ 326003 h 667909"/>
                  <a:gd name="connsiteX2" fmla="*/ 636104 w 3053301"/>
                  <a:gd name="connsiteY2" fmla="*/ 492981 h 667909"/>
                  <a:gd name="connsiteX3" fmla="*/ 1152939 w 3053301"/>
                  <a:gd name="connsiteY3" fmla="*/ 580445 h 667909"/>
                  <a:gd name="connsiteX4" fmla="*/ 1677725 w 3053301"/>
                  <a:gd name="connsiteY4" fmla="*/ 667909 h 667909"/>
                  <a:gd name="connsiteX5" fmla="*/ 2305878 w 3053301"/>
                  <a:gd name="connsiteY5" fmla="*/ 636104 h 667909"/>
                  <a:gd name="connsiteX6" fmla="*/ 2846567 w 3053301"/>
                  <a:gd name="connsiteY6" fmla="*/ 556591 h 667909"/>
                  <a:gd name="connsiteX7" fmla="*/ 3053301 w 3053301"/>
                  <a:gd name="connsiteY7" fmla="*/ 405516 h 667909"/>
                  <a:gd name="connsiteX8" fmla="*/ 2854518 w 3053301"/>
                  <a:gd name="connsiteY8" fmla="*/ 333955 h 667909"/>
                  <a:gd name="connsiteX9" fmla="*/ 2083242 w 3053301"/>
                  <a:gd name="connsiteY9" fmla="*/ 190831 h 667909"/>
                  <a:gd name="connsiteX10" fmla="*/ 1653871 w 3053301"/>
                  <a:gd name="connsiteY10" fmla="*/ 127221 h 667909"/>
                  <a:gd name="connsiteX11" fmla="*/ 1240404 w 3053301"/>
                  <a:gd name="connsiteY11" fmla="*/ 95415 h 667909"/>
                  <a:gd name="connsiteX12" fmla="*/ 970059 w 3053301"/>
                  <a:gd name="connsiteY12" fmla="*/ 127221 h 667909"/>
                  <a:gd name="connsiteX13" fmla="*/ 858741 w 3053301"/>
                  <a:gd name="connsiteY13" fmla="*/ 63610 h 667909"/>
                  <a:gd name="connsiteX14" fmla="*/ 0 w 3053301"/>
                  <a:gd name="connsiteY14" fmla="*/ 0 h 667909"/>
                  <a:gd name="connsiteX0" fmla="*/ 0 w 3053301"/>
                  <a:gd name="connsiteY0" fmla="*/ 0 h 811033"/>
                  <a:gd name="connsiteX1" fmla="*/ 63611 w 3053301"/>
                  <a:gd name="connsiteY1" fmla="*/ 326003 h 811033"/>
                  <a:gd name="connsiteX2" fmla="*/ 636104 w 3053301"/>
                  <a:gd name="connsiteY2" fmla="*/ 492981 h 811033"/>
                  <a:gd name="connsiteX3" fmla="*/ 1065474 w 3053301"/>
                  <a:gd name="connsiteY3" fmla="*/ 811033 h 811033"/>
                  <a:gd name="connsiteX4" fmla="*/ 1677725 w 3053301"/>
                  <a:gd name="connsiteY4" fmla="*/ 667909 h 811033"/>
                  <a:gd name="connsiteX5" fmla="*/ 2305878 w 3053301"/>
                  <a:gd name="connsiteY5" fmla="*/ 636104 h 811033"/>
                  <a:gd name="connsiteX6" fmla="*/ 2846567 w 3053301"/>
                  <a:gd name="connsiteY6" fmla="*/ 556591 h 811033"/>
                  <a:gd name="connsiteX7" fmla="*/ 3053301 w 3053301"/>
                  <a:gd name="connsiteY7" fmla="*/ 405516 h 811033"/>
                  <a:gd name="connsiteX8" fmla="*/ 2854518 w 3053301"/>
                  <a:gd name="connsiteY8" fmla="*/ 333955 h 811033"/>
                  <a:gd name="connsiteX9" fmla="*/ 2083242 w 3053301"/>
                  <a:gd name="connsiteY9" fmla="*/ 190831 h 811033"/>
                  <a:gd name="connsiteX10" fmla="*/ 1653871 w 3053301"/>
                  <a:gd name="connsiteY10" fmla="*/ 127221 h 811033"/>
                  <a:gd name="connsiteX11" fmla="*/ 1240404 w 3053301"/>
                  <a:gd name="connsiteY11" fmla="*/ 95415 h 811033"/>
                  <a:gd name="connsiteX12" fmla="*/ 970059 w 3053301"/>
                  <a:gd name="connsiteY12" fmla="*/ 127221 h 811033"/>
                  <a:gd name="connsiteX13" fmla="*/ 858741 w 3053301"/>
                  <a:gd name="connsiteY13" fmla="*/ 63610 h 811033"/>
                  <a:gd name="connsiteX14" fmla="*/ 0 w 3053301"/>
                  <a:gd name="connsiteY14" fmla="*/ 0 h 811033"/>
                  <a:gd name="connsiteX0" fmla="*/ 0 w 3053301"/>
                  <a:gd name="connsiteY0" fmla="*/ 0 h 811033"/>
                  <a:gd name="connsiteX1" fmla="*/ 63611 w 3053301"/>
                  <a:gd name="connsiteY1" fmla="*/ 326003 h 811033"/>
                  <a:gd name="connsiteX2" fmla="*/ 453224 w 3053301"/>
                  <a:gd name="connsiteY2" fmla="*/ 508883 h 811033"/>
                  <a:gd name="connsiteX3" fmla="*/ 1065474 w 3053301"/>
                  <a:gd name="connsiteY3" fmla="*/ 811033 h 811033"/>
                  <a:gd name="connsiteX4" fmla="*/ 1677725 w 3053301"/>
                  <a:gd name="connsiteY4" fmla="*/ 667909 h 811033"/>
                  <a:gd name="connsiteX5" fmla="*/ 2305878 w 3053301"/>
                  <a:gd name="connsiteY5" fmla="*/ 636104 h 811033"/>
                  <a:gd name="connsiteX6" fmla="*/ 2846567 w 3053301"/>
                  <a:gd name="connsiteY6" fmla="*/ 556591 h 811033"/>
                  <a:gd name="connsiteX7" fmla="*/ 3053301 w 3053301"/>
                  <a:gd name="connsiteY7" fmla="*/ 405516 h 811033"/>
                  <a:gd name="connsiteX8" fmla="*/ 2854518 w 3053301"/>
                  <a:gd name="connsiteY8" fmla="*/ 333955 h 811033"/>
                  <a:gd name="connsiteX9" fmla="*/ 2083242 w 3053301"/>
                  <a:gd name="connsiteY9" fmla="*/ 190831 h 811033"/>
                  <a:gd name="connsiteX10" fmla="*/ 1653871 w 3053301"/>
                  <a:gd name="connsiteY10" fmla="*/ 127221 h 811033"/>
                  <a:gd name="connsiteX11" fmla="*/ 1240404 w 3053301"/>
                  <a:gd name="connsiteY11" fmla="*/ 95415 h 811033"/>
                  <a:gd name="connsiteX12" fmla="*/ 970059 w 3053301"/>
                  <a:gd name="connsiteY12" fmla="*/ 127221 h 811033"/>
                  <a:gd name="connsiteX13" fmla="*/ 858741 w 3053301"/>
                  <a:gd name="connsiteY13" fmla="*/ 63610 h 811033"/>
                  <a:gd name="connsiteX14" fmla="*/ 0 w 3053301"/>
                  <a:gd name="connsiteY14" fmla="*/ 0 h 811033"/>
                  <a:gd name="connsiteX0" fmla="*/ 0 w 3053301"/>
                  <a:gd name="connsiteY0" fmla="*/ 0 h 683812"/>
                  <a:gd name="connsiteX1" fmla="*/ 63611 w 3053301"/>
                  <a:gd name="connsiteY1" fmla="*/ 326003 h 683812"/>
                  <a:gd name="connsiteX2" fmla="*/ 453224 w 3053301"/>
                  <a:gd name="connsiteY2" fmla="*/ 508883 h 683812"/>
                  <a:gd name="connsiteX3" fmla="*/ 1097279 w 3053301"/>
                  <a:gd name="connsiteY3" fmla="*/ 683812 h 683812"/>
                  <a:gd name="connsiteX4" fmla="*/ 1677725 w 3053301"/>
                  <a:gd name="connsiteY4" fmla="*/ 667909 h 683812"/>
                  <a:gd name="connsiteX5" fmla="*/ 2305878 w 3053301"/>
                  <a:gd name="connsiteY5" fmla="*/ 636104 h 683812"/>
                  <a:gd name="connsiteX6" fmla="*/ 2846567 w 3053301"/>
                  <a:gd name="connsiteY6" fmla="*/ 556591 h 683812"/>
                  <a:gd name="connsiteX7" fmla="*/ 3053301 w 3053301"/>
                  <a:gd name="connsiteY7" fmla="*/ 405516 h 683812"/>
                  <a:gd name="connsiteX8" fmla="*/ 2854518 w 3053301"/>
                  <a:gd name="connsiteY8" fmla="*/ 333955 h 683812"/>
                  <a:gd name="connsiteX9" fmla="*/ 2083242 w 3053301"/>
                  <a:gd name="connsiteY9" fmla="*/ 190831 h 683812"/>
                  <a:gd name="connsiteX10" fmla="*/ 1653871 w 3053301"/>
                  <a:gd name="connsiteY10" fmla="*/ 127221 h 683812"/>
                  <a:gd name="connsiteX11" fmla="*/ 1240404 w 3053301"/>
                  <a:gd name="connsiteY11" fmla="*/ 95415 h 683812"/>
                  <a:gd name="connsiteX12" fmla="*/ 970059 w 3053301"/>
                  <a:gd name="connsiteY12" fmla="*/ 127221 h 683812"/>
                  <a:gd name="connsiteX13" fmla="*/ 858741 w 3053301"/>
                  <a:gd name="connsiteY13" fmla="*/ 63610 h 683812"/>
                  <a:gd name="connsiteX14" fmla="*/ 0 w 3053301"/>
                  <a:gd name="connsiteY14" fmla="*/ 0 h 6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53301" h="683812">
                    <a:moveTo>
                      <a:pt x="0" y="0"/>
                    </a:moveTo>
                    <a:lnTo>
                      <a:pt x="63611" y="326003"/>
                    </a:lnTo>
                    <a:lnTo>
                      <a:pt x="453224" y="508883"/>
                    </a:lnTo>
                    <a:lnTo>
                      <a:pt x="1097279" y="683812"/>
                    </a:lnTo>
                    <a:lnTo>
                      <a:pt x="1677725" y="667909"/>
                    </a:lnTo>
                    <a:lnTo>
                      <a:pt x="2305878" y="636104"/>
                    </a:lnTo>
                    <a:lnTo>
                      <a:pt x="2846567" y="556591"/>
                    </a:lnTo>
                    <a:lnTo>
                      <a:pt x="3053301" y="405516"/>
                    </a:lnTo>
                    <a:lnTo>
                      <a:pt x="2854518" y="333955"/>
                    </a:lnTo>
                    <a:lnTo>
                      <a:pt x="2083242" y="190831"/>
                    </a:lnTo>
                    <a:lnTo>
                      <a:pt x="1653871" y="127221"/>
                    </a:lnTo>
                    <a:lnTo>
                      <a:pt x="1240404" y="95415"/>
                    </a:lnTo>
                    <a:lnTo>
                      <a:pt x="970059" y="127221"/>
                    </a:lnTo>
                    <a:lnTo>
                      <a:pt x="858741" y="63610"/>
                    </a:lnTo>
                    <a:lnTo>
                      <a:pt x="0" y="0"/>
                    </a:lnTo>
                    <a:close/>
                  </a:path>
                </a:pathLst>
              </a:custGeom>
              <a:solidFill>
                <a:srgbClr val="FFFF00">
                  <a:alpha val="50000"/>
                </a:srgbClr>
              </a:solidFill>
              <a:ln>
                <a:solidFill>
                  <a:schemeClr val="accent6">
                    <a:shade val="50000"/>
                    <a:alpha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15" name="Group 214"/>
              <p:cNvGrpSpPr/>
              <p:nvPr/>
            </p:nvGrpSpPr>
            <p:grpSpPr>
              <a:xfrm>
                <a:off x="4050767" y="3419623"/>
                <a:ext cx="2243032" cy="887985"/>
                <a:chOff x="3355442" y="3031853"/>
                <a:chExt cx="2243032" cy="887985"/>
              </a:xfrm>
            </p:grpSpPr>
            <p:grpSp>
              <p:nvGrpSpPr>
                <p:cNvPr id="216" name="Group 215"/>
                <p:cNvGrpSpPr>
                  <a:grpSpLocks noChangeAspect="1"/>
                </p:cNvGrpSpPr>
                <p:nvPr/>
              </p:nvGrpSpPr>
              <p:grpSpPr>
                <a:xfrm>
                  <a:off x="3482443" y="3031853"/>
                  <a:ext cx="769284" cy="685800"/>
                  <a:chOff x="2244683" y="1410624"/>
                  <a:chExt cx="1025712" cy="1529426"/>
                </a:xfrm>
              </p:grpSpPr>
              <p:grpSp>
                <p:nvGrpSpPr>
                  <p:cNvPr id="298" name="Group 297"/>
                  <p:cNvGrpSpPr/>
                  <p:nvPr/>
                </p:nvGrpSpPr>
                <p:grpSpPr>
                  <a:xfrm>
                    <a:off x="2406650" y="1456644"/>
                    <a:ext cx="425562" cy="1483406"/>
                    <a:chOff x="2406650" y="1456644"/>
                    <a:chExt cx="425562" cy="1483406"/>
                  </a:xfrm>
                </p:grpSpPr>
                <p:sp>
                  <p:nvSpPr>
                    <p:cNvPr id="305" name="Arc 30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Arc 30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9" name="Group 298"/>
                  <p:cNvGrpSpPr/>
                  <p:nvPr/>
                </p:nvGrpSpPr>
                <p:grpSpPr>
                  <a:xfrm flipH="1">
                    <a:off x="2838483" y="1410624"/>
                    <a:ext cx="431912" cy="1483406"/>
                    <a:chOff x="2406650" y="1456644"/>
                    <a:chExt cx="431912" cy="1483406"/>
                  </a:xfrm>
                </p:grpSpPr>
                <p:sp>
                  <p:nvSpPr>
                    <p:cNvPr id="302" name="Arc 30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3" name="Arc 30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4" name="Arc 30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0" name="Arc 29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1" name="Arc 30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7" name="Group 216"/>
                <p:cNvGrpSpPr>
                  <a:grpSpLocks noChangeAspect="1"/>
                </p:cNvGrpSpPr>
                <p:nvPr/>
              </p:nvGrpSpPr>
              <p:grpSpPr>
                <a:xfrm>
                  <a:off x="3764279" y="3142512"/>
                  <a:ext cx="769284" cy="685800"/>
                  <a:chOff x="2244683" y="1410624"/>
                  <a:chExt cx="1025712" cy="1529426"/>
                </a:xfrm>
              </p:grpSpPr>
              <p:grpSp>
                <p:nvGrpSpPr>
                  <p:cNvPr id="288" name="Group 287"/>
                  <p:cNvGrpSpPr/>
                  <p:nvPr/>
                </p:nvGrpSpPr>
                <p:grpSpPr>
                  <a:xfrm>
                    <a:off x="2406650" y="1456644"/>
                    <a:ext cx="431912" cy="1483406"/>
                    <a:chOff x="2406650" y="1456644"/>
                    <a:chExt cx="431912" cy="1483406"/>
                  </a:xfrm>
                </p:grpSpPr>
                <p:sp>
                  <p:nvSpPr>
                    <p:cNvPr id="295" name="Arc 29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6" name="Arc 29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7" name="Arc 29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9" name="Group 288"/>
                  <p:cNvGrpSpPr/>
                  <p:nvPr/>
                </p:nvGrpSpPr>
                <p:grpSpPr>
                  <a:xfrm flipH="1">
                    <a:off x="2838483" y="1410624"/>
                    <a:ext cx="431912" cy="1483406"/>
                    <a:chOff x="2406650" y="1456644"/>
                    <a:chExt cx="431912" cy="1483406"/>
                  </a:xfrm>
                </p:grpSpPr>
                <p:sp>
                  <p:nvSpPr>
                    <p:cNvPr id="292" name="Arc 29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3" name="Arc 29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4" name="Arc 29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0" name="Arc 28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1" name="Arc 29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8" name="Group 217"/>
                <p:cNvGrpSpPr>
                  <a:grpSpLocks noChangeAspect="1"/>
                </p:cNvGrpSpPr>
                <p:nvPr/>
              </p:nvGrpSpPr>
              <p:grpSpPr>
                <a:xfrm>
                  <a:off x="3598387" y="3156291"/>
                  <a:ext cx="769284" cy="665164"/>
                  <a:chOff x="2244683" y="1456644"/>
                  <a:chExt cx="1025712" cy="1483406"/>
                </a:xfrm>
              </p:grpSpPr>
              <p:grpSp>
                <p:nvGrpSpPr>
                  <p:cNvPr id="280" name="Group 279"/>
                  <p:cNvGrpSpPr/>
                  <p:nvPr/>
                </p:nvGrpSpPr>
                <p:grpSpPr>
                  <a:xfrm>
                    <a:off x="2406650" y="1456644"/>
                    <a:ext cx="425562" cy="1483406"/>
                    <a:chOff x="2406650" y="1456644"/>
                    <a:chExt cx="425562" cy="1483406"/>
                  </a:xfrm>
                </p:grpSpPr>
                <p:sp>
                  <p:nvSpPr>
                    <p:cNvPr id="286" name="Arc 28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7" name="Arc 28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1" name="Group 280"/>
                  <p:cNvGrpSpPr/>
                  <p:nvPr/>
                </p:nvGrpSpPr>
                <p:grpSpPr>
                  <a:xfrm flipH="1">
                    <a:off x="2838483" y="1478936"/>
                    <a:ext cx="431912" cy="1415094"/>
                    <a:chOff x="2406650" y="1524956"/>
                    <a:chExt cx="431912" cy="1415094"/>
                  </a:xfrm>
                </p:grpSpPr>
                <p:sp>
                  <p:nvSpPr>
                    <p:cNvPr id="284" name="Arc 28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Arc 28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2" name="Arc 28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3" name="Arc 282"/>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9" name="Group 218"/>
                <p:cNvGrpSpPr>
                  <a:grpSpLocks noChangeAspect="1"/>
                </p:cNvGrpSpPr>
                <p:nvPr/>
              </p:nvGrpSpPr>
              <p:grpSpPr>
                <a:xfrm>
                  <a:off x="4274258" y="3208568"/>
                  <a:ext cx="769284" cy="685800"/>
                  <a:chOff x="2244683" y="1410624"/>
                  <a:chExt cx="1025712" cy="1529426"/>
                </a:xfrm>
              </p:grpSpPr>
              <p:grpSp>
                <p:nvGrpSpPr>
                  <p:cNvPr id="271" name="Group 270"/>
                  <p:cNvGrpSpPr/>
                  <p:nvPr/>
                </p:nvGrpSpPr>
                <p:grpSpPr>
                  <a:xfrm>
                    <a:off x="2406650" y="1456644"/>
                    <a:ext cx="431912" cy="1483406"/>
                    <a:chOff x="2406650" y="1456644"/>
                    <a:chExt cx="431912" cy="1483406"/>
                  </a:xfrm>
                </p:grpSpPr>
                <p:sp>
                  <p:nvSpPr>
                    <p:cNvPr id="277" name="Arc 27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8" name="Arc 27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9" name="Arc 27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2" name="Group 271"/>
                  <p:cNvGrpSpPr/>
                  <p:nvPr/>
                </p:nvGrpSpPr>
                <p:grpSpPr>
                  <a:xfrm flipH="1">
                    <a:off x="2838483" y="1410624"/>
                    <a:ext cx="431912" cy="1389112"/>
                    <a:chOff x="2406650" y="1456644"/>
                    <a:chExt cx="431912" cy="1389112"/>
                  </a:xfrm>
                </p:grpSpPr>
                <p:sp>
                  <p:nvSpPr>
                    <p:cNvPr id="275" name="Arc 27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6" name="Arc 275"/>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73" name="Arc 272"/>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4" name="Arc 27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0" name="Group 219"/>
                <p:cNvGrpSpPr>
                  <a:grpSpLocks noChangeAspect="1"/>
                </p:cNvGrpSpPr>
                <p:nvPr/>
              </p:nvGrpSpPr>
              <p:grpSpPr>
                <a:xfrm flipH="1">
                  <a:off x="4153318" y="3143181"/>
                  <a:ext cx="647809" cy="685800"/>
                  <a:chOff x="2406650" y="1410624"/>
                  <a:chExt cx="863745" cy="1529426"/>
                </a:xfrm>
              </p:grpSpPr>
              <p:grpSp>
                <p:nvGrpSpPr>
                  <p:cNvPr id="262" name="Group 261"/>
                  <p:cNvGrpSpPr/>
                  <p:nvPr/>
                </p:nvGrpSpPr>
                <p:grpSpPr>
                  <a:xfrm>
                    <a:off x="2406650" y="1456644"/>
                    <a:ext cx="431912" cy="1483406"/>
                    <a:chOff x="2406650" y="1456644"/>
                    <a:chExt cx="431912" cy="1483406"/>
                  </a:xfrm>
                </p:grpSpPr>
                <p:sp>
                  <p:nvSpPr>
                    <p:cNvPr id="268" name="Arc 26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9" name="Arc 26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0" name="Arc 26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3" name="Group 262"/>
                  <p:cNvGrpSpPr/>
                  <p:nvPr/>
                </p:nvGrpSpPr>
                <p:grpSpPr>
                  <a:xfrm flipH="1">
                    <a:off x="2838483" y="1410624"/>
                    <a:ext cx="431912" cy="1483406"/>
                    <a:chOff x="2406650" y="1456644"/>
                    <a:chExt cx="431912" cy="1483406"/>
                  </a:xfrm>
                </p:grpSpPr>
                <p:sp>
                  <p:nvSpPr>
                    <p:cNvPr id="265" name="Arc 26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6" name="Arc 26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7" name="Arc 26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4" name="Arc 263"/>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1" name="Group 220"/>
                <p:cNvGrpSpPr>
                  <a:grpSpLocks noChangeAspect="1"/>
                </p:cNvGrpSpPr>
                <p:nvPr/>
              </p:nvGrpSpPr>
              <p:grpSpPr>
                <a:xfrm flipH="1">
                  <a:off x="4829190" y="3216094"/>
                  <a:ext cx="769284" cy="685800"/>
                  <a:chOff x="2244683" y="1410624"/>
                  <a:chExt cx="1025712" cy="1529426"/>
                </a:xfrm>
              </p:grpSpPr>
              <p:grpSp>
                <p:nvGrpSpPr>
                  <p:cNvPr id="253" name="Group 252"/>
                  <p:cNvGrpSpPr/>
                  <p:nvPr/>
                </p:nvGrpSpPr>
                <p:grpSpPr>
                  <a:xfrm>
                    <a:off x="2406650" y="1456644"/>
                    <a:ext cx="425562" cy="1483406"/>
                    <a:chOff x="2406650" y="1456644"/>
                    <a:chExt cx="425562" cy="1483406"/>
                  </a:xfrm>
                </p:grpSpPr>
                <p:sp>
                  <p:nvSpPr>
                    <p:cNvPr id="260" name="Arc 25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Arc 26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p:cNvGrpSpPr/>
                  <p:nvPr/>
                </p:nvGrpSpPr>
                <p:grpSpPr>
                  <a:xfrm flipH="1">
                    <a:off x="2838483" y="1410624"/>
                    <a:ext cx="431912" cy="1483406"/>
                    <a:chOff x="2406650" y="1456644"/>
                    <a:chExt cx="431912" cy="1483406"/>
                  </a:xfrm>
                </p:grpSpPr>
                <p:sp>
                  <p:nvSpPr>
                    <p:cNvPr id="257" name="Arc 25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Arc 25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9" name="Arc 25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5" name="Arc 254"/>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Arc 25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2" name="Group 221"/>
                <p:cNvGrpSpPr>
                  <a:grpSpLocks noChangeAspect="1"/>
                </p:cNvGrpSpPr>
                <p:nvPr/>
              </p:nvGrpSpPr>
              <p:grpSpPr>
                <a:xfrm flipH="1">
                  <a:off x="3355442" y="3089045"/>
                  <a:ext cx="769284" cy="685800"/>
                  <a:chOff x="2244683" y="1410624"/>
                  <a:chExt cx="1025712" cy="1529426"/>
                </a:xfrm>
              </p:grpSpPr>
              <p:grpSp>
                <p:nvGrpSpPr>
                  <p:cNvPr id="244" name="Group 243"/>
                  <p:cNvGrpSpPr/>
                  <p:nvPr/>
                </p:nvGrpSpPr>
                <p:grpSpPr>
                  <a:xfrm>
                    <a:off x="2406650" y="1456644"/>
                    <a:ext cx="431912" cy="1483406"/>
                    <a:chOff x="2406650" y="1456644"/>
                    <a:chExt cx="431912" cy="1483406"/>
                  </a:xfrm>
                </p:grpSpPr>
                <p:sp>
                  <p:nvSpPr>
                    <p:cNvPr id="250" name="Arc 24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1" name="Arc 25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2" name="Arc 25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 name="Group 244"/>
                  <p:cNvGrpSpPr/>
                  <p:nvPr/>
                </p:nvGrpSpPr>
                <p:grpSpPr>
                  <a:xfrm flipH="1">
                    <a:off x="2838483" y="1410624"/>
                    <a:ext cx="431912" cy="1483406"/>
                    <a:chOff x="2406650" y="1456644"/>
                    <a:chExt cx="431912" cy="1483406"/>
                  </a:xfrm>
                </p:grpSpPr>
                <p:sp>
                  <p:nvSpPr>
                    <p:cNvPr id="247" name="Arc 24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 name="Arc 24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Arc 24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6" name="Arc 24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3" name="Group 222"/>
                <p:cNvGrpSpPr>
                  <a:grpSpLocks noChangeAspect="1"/>
                </p:cNvGrpSpPr>
                <p:nvPr/>
              </p:nvGrpSpPr>
              <p:grpSpPr>
                <a:xfrm flipH="1">
                  <a:off x="4031313" y="3161958"/>
                  <a:ext cx="769284" cy="685800"/>
                  <a:chOff x="2244683" y="1410624"/>
                  <a:chExt cx="1025712" cy="1529426"/>
                </a:xfrm>
              </p:grpSpPr>
              <p:grpSp>
                <p:nvGrpSpPr>
                  <p:cNvPr id="234" name="Group 233"/>
                  <p:cNvGrpSpPr/>
                  <p:nvPr/>
                </p:nvGrpSpPr>
                <p:grpSpPr>
                  <a:xfrm>
                    <a:off x="2406650" y="1456644"/>
                    <a:ext cx="431912" cy="1483406"/>
                    <a:chOff x="2406650" y="1456644"/>
                    <a:chExt cx="431912" cy="1483406"/>
                  </a:xfrm>
                </p:grpSpPr>
                <p:sp>
                  <p:nvSpPr>
                    <p:cNvPr id="241" name="Arc 240"/>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Arc 241"/>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3" name="Arc 242"/>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5" name="Group 234"/>
                  <p:cNvGrpSpPr/>
                  <p:nvPr/>
                </p:nvGrpSpPr>
                <p:grpSpPr>
                  <a:xfrm flipH="1">
                    <a:off x="2838483" y="1410624"/>
                    <a:ext cx="431912" cy="1483406"/>
                    <a:chOff x="2406650" y="1456644"/>
                    <a:chExt cx="431912" cy="1483406"/>
                  </a:xfrm>
                </p:grpSpPr>
                <p:sp>
                  <p:nvSpPr>
                    <p:cNvPr id="238" name="Arc 23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Arc 23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6" name="Arc 235"/>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4" name="Group 223"/>
                <p:cNvGrpSpPr>
                  <a:grpSpLocks noChangeAspect="1"/>
                </p:cNvGrpSpPr>
                <p:nvPr/>
              </p:nvGrpSpPr>
              <p:grpSpPr>
                <a:xfrm flipH="1">
                  <a:off x="4641714" y="3234038"/>
                  <a:ext cx="769284" cy="685800"/>
                  <a:chOff x="2244683" y="1410624"/>
                  <a:chExt cx="1025712" cy="1529426"/>
                </a:xfrm>
              </p:grpSpPr>
              <p:grpSp>
                <p:nvGrpSpPr>
                  <p:cNvPr id="225" name="Group 224"/>
                  <p:cNvGrpSpPr/>
                  <p:nvPr/>
                </p:nvGrpSpPr>
                <p:grpSpPr>
                  <a:xfrm>
                    <a:off x="2406650" y="1456644"/>
                    <a:ext cx="425562" cy="1483406"/>
                    <a:chOff x="2406650" y="1456644"/>
                    <a:chExt cx="425562" cy="1483406"/>
                  </a:xfrm>
                </p:grpSpPr>
                <p:sp>
                  <p:nvSpPr>
                    <p:cNvPr id="232" name="Arc 23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Arc 23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6" name="Group 225"/>
                  <p:cNvGrpSpPr/>
                  <p:nvPr/>
                </p:nvGrpSpPr>
                <p:grpSpPr>
                  <a:xfrm flipH="1">
                    <a:off x="2838483" y="1410624"/>
                    <a:ext cx="431912" cy="1483406"/>
                    <a:chOff x="2406650" y="1456644"/>
                    <a:chExt cx="431912" cy="1483406"/>
                  </a:xfrm>
                </p:grpSpPr>
                <p:sp>
                  <p:nvSpPr>
                    <p:cNvPr id="229" name="Arc 228"/>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Arc 229"/>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Arc 230"/>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7" name="Arc 226"/>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 name="Arc 227"/>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23" name="Group 122"/>
              <p:cNvGrpSpPr/>
              <p:nvPr/>
            </p:nvGrpSpPr>
            <p:grpSpPr>
              <a:xfrm>
                <a:off x="3154371" y="3221304"/>
                <a:ext cx="2243032" cy="887985"/>
                <a:chOff x="3355442" y="3031853"/>
                <a:chExt cx="2243032" cy="887985"/>
              </a:xfrm>
            </p:grpSpPr>
            <p:grpSp>
              <p:nvGrpSpPr>
                <p:cNvPr id="124" name="Group 123"/>
                <p:cNvGrpSpPr>
                  <a:grpSpLocks noChangeAspect="1"/>
                </p:cNvGrpSpPr>
                <p:nvPr/>
              </p:nvGrpSpPr>
              <p:grpSpPr>
                <a:xfrm>
                  <a:off x="3482443" y="3031853"/>
                  <a:ext cx="769284" cy="685800"/>
                  <a:chOff x="2244683" y="1410624"/>
                  <a:chExt cx="1025712" cy="1529426"/>
                </a:xfrm>
              </p:grpSpPr>
              <p:grpSp>
                <p:nvGrpSpPr>
                  <p:cNvPr id="206" name="Group 205"/>
                  <p:cNvGrpSpPr/>
                  <p:nvPr/>
                </p:nvGrpSpPr>
                <p:grpSpPr>
                  <a:xfrm>
                    <a:off x="2406650" y="1456644"/>
                    <a:ext cx="425562" cy="1483406"/>
                    <a:chOff x="2406650" y="1456644"/>
                    <a:chExt cx="425562" cy="1483406"/>
                  </a:xfrm>
                </p:grpSpPr>
                <p:sp>
                  <p:nvSpPr>
                    <p:cNvPr id="213" name="Arc 21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Arc 21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7" name="Group 206"/>
                  <p:cNvGrpSpPr/>
                  <p:nvPr/>
                </p:nvGrpSpPr>
                <p:grpSpPr>
                  <a:xfrm flipH="1">
                    <a:off x="2838483" y="1410624"/>
                    <a:ext cx="431912" cy="1483406"/>
                    <a:chOff x="2406650" y="1456644"/>
                    <a:chExt cx="431912" cy="1483406"/>
                  </a:xfrm>
                </p:grpSpPr>
                <p:sp>
                  <p:nvSpPr>
                    <p:cNvPr id="210" name="Arc 20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Arc 21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Arc 21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08" name="Arc 207"/>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Arc 208"/>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5" name="Group 124"/>
                <p:cNvGrpSpPr>
                  <a:grpSpLocks noChangeAspect="1"/>
                </p:cNvGrpSpPr>
                <p:nvPr/>
              </p:nvGrpSpPr>
              <p:grpSpPr>
                <a:xfrm>
                  <a:off x="3764279" y="3142512"/>
                  <a:ext cx="769284" cy="685800"/>
                  <a:chOff x="2244683" y="1410624"/>
                  <a:chExt cx="1025712" cy="1529426"/>
                </a:xfrm>
              </p:grpSpPr>
              <p:grpSp>
                <p:nvGrpSpPr>
                  <p:cNvPr id="196" name="Group 195"/>
                  <p:cNvGrpSpPr/>
                  <p:nvPr/>
                </p:nvGrpSpPr>
                <p:grpSpPr>
                  <a:xfrm>
                    <a:off x="2406650" y="1456644"/>
                    <a:ext cx="431912" cy="1483406"/>
                    <a:chOff x="2406650" y="1456644"/>
                    <a:chExt cx="431912" cy="1483406"/>
                  </a:xfrm>
                </p:grpSpPr>
                <p:sp>
                  <p:nvSpPr>
                    <p:cNvPr id="203" name="Arc 20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4" name="Arc 20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 name="Arc 20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7" name="Group 196"/>
                  <p:cNvGrpSpPr/>
                  <p:nvPr/>
                </p:nvGrpSpPr>
                <p:grpSpPr>
                  <a:xfrm flipH="1">
                    <a:off x="2838483" y="1410624"/>
                    <a:ext cx="431912" cy="1483406"/>
                    <a:chOff x="2406650" y="1456644"/>
                    <a:chExt cx="431912" cy="1483406"/>
                  </a:xfrm>
                </p:grpSpPr>
                <p:sp>
                  <p:nvSpPr>
                    <p:cNvPr id="200" name="Arc 19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1" name="Arc 20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Arc 201"/>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8" name="Arc 197"/>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 name="Arc 198"/>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p:cNvGrpSpPr>
                  <a:grpSpLocks noChangeAspect="1"/>
                </p:cNvGrpSpPr>
                <p:nvPr/>
              </p:nvGrpSpPr>
              <p:grpSpPr>
                <a:xfrm>
                  <a:off x="3598387" y="3156291"/>
                  <a:ext cx="769284" cy="665164"/>
                  <a:chOff x="2244683" y="1456644"/>
                  <a:chExt cx="1025712" cy="1483406"/>
                </a:xfrm>
              </p:grpSpPr>
              <p:grpSp>
                <p:nvGrpSpPr>
                  <p:cNvPr id="188" name="Group 187"/>
                  <p:cNvGrpSpPr/>
                  <p:nvPr/>
                </p:nvGrpSpPr>
                <p:grpSpPr>
                  <a:xfrm>
                    <a:off x="2406650" y="1456644"/>
                    <a:ext cx="425562" cy="1483406"/>
                    <a:chOff x="2406650" y="1456644"/>
                    <a:chExt cx="425562" cy="1483406"/>
                  </a:xfrm>
                </p:grpSpPr>
                <p:sp>
                  <p:nvSpPr>
                    <p:cNvPr id="194" name="Arc 193"/>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5" name="Arc 194"/>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9" name="Group 188"/>
                  <p:cNvGrpSpPr/>
                  <p:nvPr/>
                </p:nvGrpSpPr>
                <p:grpSpPr>
                  <a:xfrm flipH="1">
                    <a:off x="2838483" y="1478936"/>
                    <a:ext cx="431912" cy="1415094"/>
                    <a:chOff x="2406650" y="1524956"/>
                    <a:chExt cx="431912" cy="1415094"/>
                  </a:xfrm>
                </p:grpSpPr>
                <p:sp>
                  <p:nvSpPr>
                    <p:cNvPr id="192" name="Arc 191"/>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Arc 192"/>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0" name="Arc 189"/>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Arc 190"/>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 name="Group 126"/>
                <p:cNvGrpSpPr>
                  <a:grpSpLocks noChangeAspect="1"/>
                </p:cNvGrpSpPr>
                <p:nvPr/>
              </p:nvGrpSpPr>
              <p:grpSpPr>
                <a:xfrm>
                  <a:off x="4274258" y="3208568"/>
                  <a:ext cx="769284" cy="685800"/>
                  <a:chOff x="2244683" y="1410624"/>
                  <a:chExt cx="1025712" cy="1529426"/>
                </a:xfrm>
              </p:grpSpPr>
              <p:grpSp>
                <p:nvGrpSpPr>
                  <p:cNvPr id="179" name="Group 178"/>
                  <p:cNvGrpSpPr/>
                  <p:nvPr/>
                </p:nvGrpSpPr>
                <p:grpSpPr>
                  <a:xfrm>
                    <a:off x="2406650" y="1456644"/>
                    <a:ext cx="431912" cy="1483406"/>
                    <a:chOff x="2406650" y="1456644"/>
                    <a:chExt cx="431912" cy="1483406"/>
                  </a:xfrm>
                </p:grpSpPr>
                <p:sp>
                  <p:nvSpPr>
                    <p:cNvPr id="185" name="Arc 18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Arc 18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Arc 18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0" name="Group 179"/>
                  <p:cNvGrpSpPr/>
                  <p:nvPr/>
                </p:nvGrpSpPr>
                <p:grpSpPr>
                  <a:xfrm flipH="1">
                    <a:off x="2838483" y="1410624"/>
                    <a:ext cx="431912" cy="1389112"/>
                    <a:chOff x="2406650" y="1456644"/>
                    <a:chExt cx="431912" cy="1389112"/>
                  </a:xfrm>
                </p:grpSpPr>
                <p:sp>
                  <p:nvSpPr>
                    <p:cNvPr id="183" name="Arc 182"/>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Arc 183"/>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1" name="Arc 180"/>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Arc 181"/>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 name="Group 127"/>
                <p:cNvGrpSpPr>
                  <a:grpSpLocks noChangeAspect="1"/>
                </p:cNvGrpSpPr>
                <p:nvPr/>
              </p:nvGrpSpPr>
              <p:grpSpPr>
                <a:xfrm flipH="1">
                  <a:off x="4153318" y="3143181"/>
                  <a:ext cx="647809" cy="685800"/>
                  <a:chOff x="2406650" y="1410624"/>
                  <a:chExt cx="863745" cy="1529426"/>
                </a:xfrm>
              </p:grpSpPr>
              <p:grpSp>
                <p:nvGrpSpPr>
                  <p:cNvPr id="170" name="Group 169"/>
                  <p:cNvGrpSpPr/>
                  <p:nvPr/>
                </p:nvGrpSpPr>
                <p:grpSpPr>
                  <a:xfrm>
                    <a:off x="2406650" y="1456644"/>
                    <a:ext cx="431912" cy="1483406"/>
                    <a:chOff x="2406650" y="1456644"/>
                    <a:chExt cx="431912" cy="1483406"/>
                  </a:xfrm>
                </p:grpSpPr>
                <p:sp>
                  <p:nvSpPr>
                    <p:cNvPr id="176" name="Arc 17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7" name="Arc 17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177"/>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1" name="Group 170"/>
                  <p:cNvGrpSpPr/>
                  <p:nvPr/>
                </p:nvGrpSpPr>
                <p:grpSpPr>
                  <a:xfrm flipH="1">
                    <a:off x="2838483" y="1410624"/>
                    <a:ext cx="431912" cy="1483406"/>
                    <a:chOff x="2406650" y="1456644"/>
                    <a:chExt cx="431912" cy="1483406"/>
                  </a:xfrm>
                </p:grpSpPr>
                <p:sp>
                  <p:nvSpPr>
                    <p:cNvPr id="173" name="Arc 172"/>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174"/>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2" name="Arc 171"/>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p:cNvGrpSpPr>
                  <a:grpSpLocks noChangeAspect="1"/>
                </p:cNvGrpSpPr>
                <p:nvPr/>
              </p:nvGrpSpPr>
              <p:grpSpPr>
                <a:xfrm flipH="1">
                  <a:off x="4829190" y="3216094"/>
                  <a:ext cx="769284" cy="685800"/>
                  <a:chOff x="2244683" y="1410624"/>
                  <a:chExt cx="1025712" cy="1529426"/>
                </a:xfrm>
              </p:grpSpPr>
              <p:grpSp>
                <p:nvGrpSpPr>
                  <p:cNvPr id="161" name="Group 160"/>
                  <p:cNvGrpSpPr/>
                  <p:nvPr/>
                </p:nvGrpSpPr>
                <p:grpSpPr>
                  <a:xfrm>
                    <a:off x="2406650" y="1456644"/>
                    <a:ext cx="425562" cy="1483406"/>
                    <a:chOff x="2406650" y="1456644"/>
                    <a:chExt cx="425562" cy="1483406"/>
                  </a:xfrm>
                </p:grpSpPr>
                <p:sp>
                  <p:nvSpPr>
                    <p:cNvPr id="168" name="Arc 16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2" name="Group 161"/>
                  <p:cNvGrpSpPr/>
                  <p:nvPr/>
                </p:nvGrpSpPr>
                <p:grpSpPr>
                  <a:xfrm flipH="1">
                    <a:off x="2838483" y="1410624"/>
                    <a:ext cx="431912" cy="1483406"/>
                    <a:chOff x="2406650" y="1456644"/>
                    <a:chExt cx="431912" cy="1483406"/>
                  </a:xfrm>
                </p:grpSpPr>
                <p:sp>
                  <p:nvSpPr>
                    <p:cNvPr id="165" name="Arc 16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3" name="Arc 162"/>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0" name="Group 129"/>
                <p:cNvGrpSpPr>
                  <a:grpSpLocks noChangeAspect="1"/>
                </p:cNvGrpSpPr>
                <p:nvPr/>
              </p:nvGrpSpPr>
              <p:grpSpPr>
                <a:xfrm flipH="1">
                  <a:off x="3355442" y="3089045"/>
                  <a:ext cx="769284" cy="685800"/>
                  <a:chOff x="2244683" y="1410624"/>
                  <a:chExt cx="1025712" cy="1529426"/>
                </a:xfrm>
              </p:grpSpPr>
              <p:grpSp>
                <p:nvGrpSpPr>
                  <p:cNvPr id="152" name="Group 151"/>
                  <p:cNvGrpSpPr/>
                  <p:nvPr/>
                </p:nvGrpSpPr>
                <p:grpSpPr>
                  <a:xfrm>
                    <a:off x="2406650" y="1456644"/>
                    <a:ext cx="431912" cy="1483406"/>
                    <a:chOff x="2406650" y="1456644"/>
                    <a:chExt cx="431912" cy="1483406"/>
                  </a:xfrm>
                </p:grpSpPr>
                <p:sp>
                  <p:nvSpPr>
                    <p:cNvPr id="158" name="Arc 157"/>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Arc 158"/>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Arc 159"/>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Group 152"/>
                  <p:cNvGrpSpPr/>
                  <p:nvPr/>
                </p:nvGrpSpPr>
                <p:grpSpPr>
                  <a:xfrm flipH="1">
                    <a:off x="2838483" y="1410624"/>
                    <a:ext cx="431912" cy="1483406"/>
                    <a:chOff x="2406650" y="1456644"/>
                    <a:chExt cx="431912" cy="1483406"/>
                  </a:xfrm>
                </p:grpSpPr>
                <p:sp>
                  <p:nvSpPr>
                    <p:cNvPr id="155" name="Arc 154"/>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Arc 156"/>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4" name="Arc 153"/>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1" name="Group 130"/>
                <p:cNvGrpSpPr>
                  <a:grpSpLocks noChangeAspect="1"/>
                </p:cNvGrpSpPr>
                <p:nvPr/>
              </p:nvGrpSpPr>
              <p:grpSpPr>
                <a:xfrm flipH="1">
                  <a:off x="4031313" y="3161958"/>
                  <a:ext cx="769284" cy="685800"/>
                  <a:chOff x="2244683" y="1410624"/>
                  <a:chExt cx="1025712" cy="1529426"/>
                </a:xfrm>
              </p:grpSpPr>
              <p:grpSp>
                <p:nvGrpSpPr>
                  <p:cNvPr id="142" name="Group 141"/>
                  <p:cNvGrpSpPr/>
                  <p:nvPr/>
                </p:nvGrpSpPr>
                <p:grpSpPr>
                  <a:xfrm>
                    <a:off x="2406650" y="1456644"/>
                    <a:ext cx="431912" cy="1483406"/>
                    <a:chOff x="2406650" y="1456644"/>
                    <a:chExt cx="431912" cy="1483406"/>
                  </a:xfrm>
                </p:grpSpPr>
                <p:sp>
                  <p:nvSpPr>
                    <p:cNvPr id="149" name="Arc 148"/>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Arc 149"/>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3" name="Group 142"/>
                  <p:cNvGrpSpPr/>
                  <p:nvPr/>
                </p:nvGrpSpPr>
                <p:grpSpPr>
                  <a:xfrm flipH="1">
                    <a:off x="2838483" y="1410624"/>
                    <a:ext cx="431912" cy="1483406"/>
                    <a:chOff x="2406650" y="1456644"/>
                    <a:chExt cx="431912" cy="1483406"/>
                  </a:xfrm>
                </p:grpSpPr>
                <p:sp>
                  <p:nvSpPr>
                    <p:cNvPr id="146" name="Arc 145"/>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Arc 147"/>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4" name="Arc 143"/>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Arc 144"/>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p:cNvGrpSpPr>
                  <a:grpSpLocks noChangeAspect="1"/>
                </p:cNvGrpSpPr>
                <p:nvPr/>
              </p:nvGrpSpPr>
              <p:grpSpPr>
                <a:xfrm flipH="1">
                  <a:off x="4641714" y="3234038"/>
                  <a:ext cx="769284" cy="685800"/>
                  <a:chOff x="2244683" y="1410624"/>
                  <a:chExt cx="1025712" cy="1529426"/>
                </a:xfrm>
              </p:grpSpPr>
              <p:grpSp>
                <p:nvGrpSpPr>
                  <p:cNvPr id="133" name="Group 132"/>
                  <p:cNvGrpSpPr/>
                  <p:nvPr/>
                </p:nvGrpSpPr>
                <p:grpSpPr>
                  <a:xfrm>
                    <a:off x="2406650" y="1456644"/>
                    <a:ext cx="425562" cy="1483406"/>
                    <a:chOff x="2406650" y="1456644"/>
                    <a:chExt cx="425562" cy="1483406"/>
                  </a:xfrm>
                </p:grpSpPr>
                <p:sp>
                  <p:nvSpPr>
                    <p:cNvPr id="140" name="Arc 139"/>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4" name="Group 133"/>
                  <p:cNvGrpSpPr/>
                  <p:nvPr/>
                </p:nvGrpSpPr>
                <p:grpSpPr>
                  <a:xfrm flipH="1">
                    <a:off x="2838483" y="1410624"/>
                    <a:ext cx="431912" cy="1483406"/>
                    <a:chOff x="2406650" y="1456644"/>
                    <a:chExt cx="431912" cy="1483406"/>
                  </a:xfrm>
                </p:grpSpPr>
                <p:sp>
                  <p:nvSpPr>
                    <p:cNvPr id="137" name="Arc 136"/>
                    <p:cNvSpPr/>
                    <p:nvPr/>
                  </p:nvSpPr>
                  <p:spPr>
                    <a:xfrm>
                      <a:off x="2406650" y="1619250"/>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2406650" y="1456644"/>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Arc 138"/>
                    <p:cNvSpPr/>
                    <p:nvPr/>
                  </p:nvSpPr>
                  <p:spPr>
                    <a:xfrm>
                      <a:off x="2413000" y="1524956"/>
                      <a:ext cx="425562" cy="132080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5" name="Arc 134"/>
                  <p:cNvSpPr/>
                  <p:nvPr/>
                </p:nvSpPr>
                <p:spPr>
                  <a:xfrm>
                    <a:off x="2686847" y="1476682"/>
                    <a:ext cx="161911" cy="991667"/>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p:cNvSpPr/>
                  <p:nvPr/>
                </p:nvSpPr>
                <p:spPr>
                  <a:xfrm>
                    <a:off x="2244683" y="1781629"/>
                    <a:ext cx="590316" cy="594090"/>
                  </a:xfrm>
                  <a:prstGeom prst="arc">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cxnSp>
          <p:nvCxnSpPr>
            <p:cNvPr id="321" name="Straight Connector 320"/>
            <p:cNvCxnSpPr>
              <a:cxnSpLocks/>
            </p:cNvCxnSpPr>
            <p:nvPr/>
          </p:nvCxnSpPr>
          <p:spPr>
            <a:xfrm>
              <a:off x="1486776" y="4581279"/>
              <a:ext cx="643049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4790201" y="4283607"/>
              <a:ext cx="3127074" cy="307777"/>
            </a:xfrm>
            <a:prstGeom prst="rect">
              <a:avLst/>
            </a:prstGeom>
            <a:noFill/>
          </p:spPr>
          <p:txBody>
            <a:bodyPr wrap="none" rtlCol="0">
              <a:spAutoFit/>
            </a:bodyPr>
            <a:lstStyle/>
            <a:p>
              <a:r>
                <a:rPr lang="en-US" sz="1400" dirty="0"/>
                <a:t>Mean Highest High Water (MHHW)</a:t>
              </a:r>
            </a:p>
          </p:txBody>
        </p:sp>
        <p:cxnSp>
          <p:nvCxnSpPr>
            <p:cNvPr id="323" name="Straight Connector 322"/>
            <p:cNvCxnSpPr>
              <a:cxnSpLocks/>
            </p:cNvCxnSpPr>
            <p:nvPr/>
          </p:nvCxnSpPr>
          <p:spPr>
            <a:xfrm>
              <a:off x="4331286" y="4982550"/>
              <a:ext cx="358598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4" name="TextBox 323"/>
            <p:cNvSpPr txBox="1"/>
            <p:nvPr/>
          </p:nvSpPr>
          <p:spPr>
            <a:xfrm>
              <a:off x="5459115" y="4717055"/>
              <a:ext cx="3733394" cy="307777"/>
            </a:xfrm>
            <a:prstGeom prst="rect">
              <a:avLst/>
            </a:prstGeom>
            <a:noFill/>
          </p:spPr>
          <p:txBody>
            <a:bodyPr wrap="square" rtlCol="0">
              <a:spAutoFit/>
            </a:bodyPr>
            <a:lstStyle/>
            <a:p>
              <a:r>
                <a:rPr lang="en-US" sz="1400" dirty="0"/>
                <a:t>Mean High Water (MHW)</a:t>
              </a:r>
            </a:p>
          </p:txBody>
        </p:sp>
      </p:grpSp>
      <p:sp>
        <p:nvSpPr>
          <p:cNvPr id="2" name="Slide Number Placeholder 1"/>
          <p:cNvSpPr>
            <a:spLocks noGrp="1"/>
          </p:cNvSpPr>
          <p:nvPr>
            <p:ph type="sldNum" sz="quarter" idx="12"/>
          </p:nvPr>
        </p:nvSpPr>
        <p:spPr/>
        <p:txBody>
          <a:bodyPr/>
          <a:lstStyle/>
          <a:p>
            <a:fld id="{39C485BD-831C-47E4-97B0-251720FA4DB0}" type="slidenum">
              <a:rPr lang="en-US" smtClean="0"/>
              <a:t>11</a:t>
            </a:fld>
            <a:endParaRPr lang="en-US"/>
          </a:p>
        </p:txBody>
      </p:sp>
    </p:spTree>
    <p:extLst>
      <p:ext uri="{BB962C8B-B14F-4D97-AF65-F5344CB8AC3E}">
        <p14:creationId xmlns:p14="http://schemas.microsoft.com/office/powerpoint/2010/main" val="181256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6DC84DB-A743-4BA6-69EC-985B2B700D9F}"/>
              </a:ext>
            </a:extLst>
          </p:cNvPr>
          <p:cNvGrpSpPr/>
          <p:nvPr/>
        </p:nvGrpSpPr>
        <p:grpSpPr>
          <a:xfrm>
            <a:off x="-1941515" y="0"/>
            <a:ext cx="15571464" cy="7513886"/>
            <a:chOff x="-1941515" y="0"/>
            <a:chExt cx="15571464" cy="7513886"/>
          </a:xfrm>
        </p:grpSpPr>
        <p:grpSp>
          <p:nvGrpSpPr>
            <p:cNvPr id="42" name="Group 41">
              <a:extLst>
                <a:ext uri="{FF2B5EF4-FFF2-40B4-BE49-F238E27FC236}">
                  <a16:creationId xmlns:a16="http://schemas.microsoft.com/office/drawing/2014/main" id="{74635EF6-9DF0-A5B1-B982-99C654D04318}"/>
                </a:ext>
              </a:extLst>
            </p:cNvPr>
            <p:cNvGrpSpPr/>
            <p:nvPr/>
          </p:nvGrpSpPr>
          <p:grpSpPr>
            <a:xfrm>
              <a:off x="-1941515" y="0"/>
              <a:ext cx="15571464" cy="7513886"/>
              <a:chOff x="-1941515" y="0"/>
              <a:chExt cx="15571464" cy="7513886"/>
            </a:xfrm>
          </p:grpSpPr>
          <p:grpSp>
            <p:nvGrpSpPr>
              <p:cNvPr id="31" name="Group 30">
                <a:extLst>
                  <a:ext uri="{FF2B5EF4-FFF2-40B4-BE49-F238E27FC236}">
                    <a16:creationId xmlns:a16="http://schemas.microsoft.com/office/drawing/2014/main" id="{95A2C4FC-F3B1-4B3A-9BE7-05A817241897}"/>
                  </a:ext>
                </a:extLst>
              </p:cNvPr>
              <p:cNvGrpSpPr/>
              <p:nvPr/>
            </p:nvGrpSpPr>
            <p:grpSpPr>
              <a:xfrm>
                <a:off x="-1941515" y="0"/>
                <a:ext cx="15571464" cy="7513886"/>
                <a:chOff x="-1941515" y="0"/>
                <a:chExt cx="15571464" cy="7513886"/>
              </a:xfrm>
            </p:grpSpPr>
            <p:grpSp>
              <p:nvGrpSpPr>
                <p:cNvPr id="92" name="Group 91">
                  <a:extLst>
                    <a:ext uri="{FF2B5EF4-FFF2-40B4-BE49-F238E27FC236}">
                      <a16:creationId xmlns:a16="http://schemas.microsoft.com/office/drawing/2014/main" id="{5783164E-B5DE-4753-A42A-2AB4D29B8AE7}"/>
                    </a:ext>
                  </a:extLst>
                </p:cNvPr>
                <p:cNvGrpSpPr/>
                <p:nvPr/>
              </p:nvGrpSpPr>
              <p:grpSpPr>
                <a:xfrm>
                  <a:off x="-1941515" y="0"/>
                  <a:ext cx="15571464" cy="7513886"/>
                  <a:chOff x="-1941515" y="0"/>
                  <a:chExt cx="15571464" cy="7513886"/>
                </a:xfrm>
              </p:grpSpPr>
              <p:grpSp>
                <p:nvGrpSpPr>
                  <p:cNvPr id="91" name="Group 90">
                    <a:extLst>
                      <a:ext uri="{FF2B5EF4-FFF2-40B4-BE49-F238E27FC236}">
                        <a16:creationId xmlns:a16="http://schemas.microsoft.com/office/drawing/2014/main" id="{8404B860-9E62-4B85-928C-C60D44E923FD}"/>
                      </a:ext>
                    </a:extLst>
                  </p:cNvPr>
                  <p:cNvGrpSpPr/>
                  <p:nvPr/>
                </p:nvGrpSpPr>
                <p:grpSpPr>
                  <a:xfrm>
                    <a:off x="-1941515" y="0"/>
                    <a:ext cx="15571464" cy="7513886"/>
                    <a:chOff x="-1941515" y="0"/>
                    <a:chExt cx="15571464" cy="7513886"/>
                  </a:xfrm>
                </p:grpSpPr>
                <p:grpSp>
                  <p:nvGrpSpPr>
                    <p:cNvPr id="82" name="Group 81">
                      <a:extLst>
                        <a:ext uri="{FF2B5EF4-FFF2-40B4-BE49-F238E27FC236}">
                          <a16:creationId xmlns:a16="http://schemas.microsoft.com/office/drawing/2014/main" id="{7C08B84B-FF5B-4EB8-83B4-AA39689831B1}"/>
                        </a:ext>
                      </a:extLst>
                    </p:cNvPr>
                    <p:cNvGrpSpPr/>
                    <p:nvPr/>
                  </p:nvGrpSpPr>
                  <p:grpSpPr>
                    <a:xfrm>
                      <a:off x="-1941515" y="0"/>
                      <a:ext cx="15571464" cy="7513886"/>
                      <a:chOff x="-1941515" y="0"/>
                      <a:chExt cx="15571464" cy="7513886"/>
                    </a:xfrm>
                  </p:grpSpPr>
                  <p:grpSp>
                    <p:nvGrpSpPr>
                      <p:cNvPr id="80" name="Group 79">
                        <a:extLst>
                          <a:ext uri="{FF2B5EF4-FFF2-40B4-BE49-F238E27FC236}">
                            <a16:creationId xmlns:a16="http://schemas.microsoft.com/office/drawing/2014/main" id="{36B24D22-73E1-4FFB-A6E2-11D992DEA80A}"/>
                          </a:ext>
                        </a:extLst>
                      </p:cNvPr>
                      <p:cNvGrpSpPr/>
                      <p:nvPr/>
                    </p:nvGrpSpPr>
                    <p:grpSpPr>
                      <a:xfrm>
                        <a:off x="-1941515" y="0"/>
                        <a:ext cx="15571464" cy="7513886"/>
                        <a:chOff x="-1941515" y="0"/>
                        <a:chExt cx="15571464" cy="7513886"/>
                      </a:xfrm>
                    </p:grpSpPr>
                    <p:grpSp>
                      <p:nvGrpSpPr>
                        <p:cNvPr id="78" name="Group 77">
                          <a:extLst>
                            <a:ext uri="{FF2B5EF4-FFF2-40B4-BE49-F238E27FC236}">
                              <a16:creationId xmlns:a16="http://schemas.microsoft.com/office/drawing/2014/main" id="{07AE64DF-865B-4FBF-85A8-409D1A066BF5}"/>
                            </a:ext>
                          </a:extLst>
                        </p:cNvPr>
                        <p:cNvGrpSpPr/>
                        <p:nvPr/>
                      </p:nvGrpSpPr>
                      <p:grpSpPr>
                        <a:xfrm>
                          <a:off x="-1941515" y="0"/>
                          <a:ext cx="15571464" cy="7513886"/>
                          <a:chOff x="-1941515" y="0"/>
                          <a:chExt cx="15571464" cy="7513886"/>
                        </a:xfrm>
                      </p:grpSpPr>
                      <p:grpSp>
                        <p:nvGrpSpPr>
                          <p:cNvPr id="46" name="Group 45">
                            <a:extLst>
                              <a:ext uri="{FF2B5EF4-FFF2-40B4-BE49-F238E27FC236}">
                                <a16:creationId xmlns:a16="http://schemas.microsoft.com/office/drawing/2014/main" id="{D83C1FF2-63C9-4E4C-88D0-F51900092B69}"/>
                              </a:ext>
                            </a:extLst>
                          </p:cNvPr>
                          <p:cNvGrpSpPr/>
                          <p:nvPr/>
                        </p:nvGrpSpPr>
                        <p:grpSpPr>
                          <a:xfrm>
                            <a:off x="-1941515" y="0"/>
                            <a:ext cx="15571464" cy="7513886"/>
                            <a:chOff x="-1941515" y="0"/>
                            <a:chExt cx="15571464" cy="7513886"/>
                          </a:xfrm>
                        </p:grpSpPr>
                        <p:grpSp>
                          <p:nvGrpSpPr>
                            <p:cNvPr id="54" name="Group 53">
                              <a:extLst>
                                <a:ext uri="{FF2B5EF4-FFF2-40B4-BE49-F238E27FC236}">
                                  <a16:creationId xmlns:a16="http://schemas.microsoft.com/office/drawing/2014/main" id="{7447FD47-26D2-4B70-AEF1-4E38CA1ADEDD}"/>
                                </a:ext>
                              </a:extLst>
                            </p:cNvPr>
                            <p:cNvGrpSpPr/>
                            <p:nvPr/>
                          </p:nvGrpSpPr>
                          <p:grpSpPr>
                            <a:xfrm>
                              <a:off x="8943289" y="3720"/>
                              <a:ext cx="4686660" cy="7510166"/>
                              <a:chOff x="1571677" y="-1227882"/>
                              <a:chExt cx="6378825" cy="10221789"/>
                            </a:xfrm>
                          </p:grpSpPr>
                          <p:pic>
                            <p:nvPicPr>
                              <p:cNvPr id="55" name="Picture 54">
                                <a:extLst>
                                  <a:ext uri="{FF2B5EF4-FFF2-40B4-BE49-F238E27FC236}">
                                    <a16:creationId xmlns:a16="http://schemas.microsoft.com/office/drawing/2014/main" id="{049985A6-83CE-435B-9308-C14C0274253A}"/>
                                  </a:ext>
                                </a:extLst>
                              </p:cNvPr>
                              <p:cNvPicPr>
                                <a:picLocks noChangeAspect="1"/>
                              </p:cNvPicPr>
                              <p:nvPr/>
                            </p:nvPicPr>
                            <p:blipFill rotWithShape="1">
                              <a:blip r:embed="rId3">
                                <a:extLst>
                                  <a:ext uri="{28A0092B-C50C-407E-A947-70E740481C1C}">
                                    <a14:useLocalDpi xmlns:a14="http://schemas.microsoft.com/office/drawing/2010/main" val="0"/>
                                  </a:ext>
                                </a:extLst>
                              </a:blip>
                              <a:srcRect l="3956" t="3609" r="8550" b="1828"/>
                              <a:stretch/>
                            </p:blipFill>
                            <p:spPr>
                              <a:xfrm>
                                <a:off x="1571677" y="-1227882"/>
                                <a:ext cx="6378825" cy="10221789"/>
                              </a:xfrm>
                              <a:prstGeom prst="rect">
                                <a:avLst/>
                              </a:prstGeom>
                              <a:ln w="38100">
                                <a:solidFill>
                                  <a:schemeClr val="tx1"/>
                                </a:solidFill>
                              </a:ln>
                            </p:spPr>
                          </p:pic>
                          <p:sp>
                            <p:nvSpPr>
                              <p:cNvPr id="56" name="TextBox 55">
                                <a:extLst>
                                  <a:ext uri="{FF2B5EF4-FFF2-40B4-BE49-F238E27FC236}">
                                    <a16:creationId xmlns:a16="http://schemas.microsoft.com/office/drawing/2014/main" id="{BDA3B00C-E29D-4DD4-8D51-E557CD4FFB6D}"/>
                                  </a:ext>
                                </a:extLst>
                              </p:cNvPr>
                              <p:cNvSpPr txBox="1"/>
                              <p:nvPr/>
                            </p:nvSpPr>
                            <p:spPr>
                              <a:xfrm>
                                <a:off x="6497651" y="5652758"/>
                                <a:ext cx="832280" cy="369332"/>
                              </a:xfrm>
                              <a:prstGeom prst="rect">
                                <a:avLst/>
                              </a:prstGeom>
                              <a:noFill/>
                            </p:spPr>
                            <p:txBody>
                              <a:bodyPr wrap="none" rtlCol="0">
                                <a:spAutoFit/>
                              </a:bodyPr>
                              <a:lstStyle/>
                              <a:p>
                                <a:r>
                                  <a:rPr lang="en-US" dirty="0">
                                    <a:solidFill>
                                      <a:schemeClr val="bg1"/>
                                    </a:solidFill>
                                  </a:rPr>
                                  <a:t>Ladner</a:t>
                                </a:r>
                              </a:p>
                            </p:txBody>
                          </p:sp>
                        </p:grpSp>
                        <p:grpSp>
                          <p:nvGrpSpPr>
                            <p:cNvPr id="45" name="Group 44">
                              <a:extLst>
                                <a:ext uri="{FF2B5EF4-FFF2-40B4-BE49-F238E27FC236}">
                                  <a16:creationId xmlns:a16="http://schemas.microsoft.com/office/drawing/2014/main" id="{86C3B6AA-C2EC-411E-8C6E-4D36DED134E4}"/>
                                </a:ext>
                              </a:extLst>
                            </p:cNvPr>
                            <p:cNvGrpSpPr/>
                            <p:nvPr/>
                          </p:nvGrpSpPr>
                          <p:grpSpPr>
                            <a:xfrm>
                              <a:off x="-1941515" y="19260"/>
                              <a:ext cx="5234731" cy="7494626"/>
                              <a:chOff x="-1983557" y="473126"/>
                              <a:chExt cx="3384711" cy="4845931"/>
                            </a:xfrm>
                          </p:grpSpPr>
                          <p:pic>
                            <p:nvPicPr>
                              <p:cNvPr id="2" name="Picture 1">
                                <a:extLst>
                                  <a:ext uri="{FF2B5EF4-FFF2-40B4-BE49-F238E27FC236}">
                                    <a16:creationId xmlns:a16="http://schemas.microsoft.com/office/drawing/2014/main" id="{D4154F88-F2EE-4293-A357-6D92F149E127}"/>
                                  </a:ext>
                                </a:extLst>
                              </p:cNvPr>
                              <p:cNvPicPr>
                                <a:picLocks noChangeAspect="1"/>
                              </p:cNvPicPr>
                              <p:nvPr/>
                            </p:nvPicPr>
                            <p:blipFill rotWithShape="1">
                              <a:blip r:embed="rId4"/>
                              <a:srcRect l="29306" r="11304"/>
                              <a:stretch/>
                            </p:blipFill>
                            <p:spPr>
                              <a:xfrm>
                                <a:off x="-1983557" y="473126"/>
                                <a:ext cx="3300377" cy="4845931"/>
                              </a:xfrm>
                              <a:prstGeom prst="rect">
                                <a:avLst/>
                              </a:prstGeom>
                              <a:ln w="38100">
                                <a:solidFill>
                                  <a:schemeClr val="tx1"/>
                                </a:solidFill>
                              </a:ln>
                            </p:spPr>
                          </p:pic>
                          <p:sp>
                            <p:nvSpPr>
                              <p:cNvPr id="7" name="Rectangle 6">
                                <a:extLst>
                                  <a:ext uri="{FF2B5EF4-FFF2-40B4-BE49-F238E27FC236}">
                                    <a16:creationId xmlns:a16="http://schemas.microsoft.com/office/drawing/2014/main" id="{B4F852C8-69AB-4914-887F-85857FF4BE15}"/>
                                  </a:ext>
                                </a:extLst>
                              </p:cNvPr>
                              <p:cNvSpPr/>
                              <p:nvPr/>
                            </p:nvSpPr>
                            <p:spPr>
                              <a:xfrm>
                                <a:off x="109408" y="4006287"/>
                                <a:ext cx="271742" cy="6793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790CA5-4061-48A8-A27C-220F7E35808D}"/>
                                  </a:ext>
                                </a:extLst>
                              </p:cNvPr>
                              <p:cNvSpPr txBox="1"/>
                              <p:nvPr/>
                            </p:nvSpPr>
                            <p:spPr>
                              <a:xfrm>
                                <a:off x="-53930" y="3862703"/>
                                <a:ext cx="990364" cy="355101"/>
                              </a:xfrm>
                              <a:prstGeom prst="rect">
                                <a:avLst/>
                              </a:prstGeom>
                              <a:noFill/>
                            </p:spPr>
                            <p:txBody>
                              <a:bodyPr wrap="square" rtlCol="0">
                                <a:spAutoFit/>
                              </a:bodyPr>
                              <a:lstStyle/>
                              <a:p>
                                <a:r>
                                  <a:rPr lang="en-US" sz="1600" dirty="0"/>
                                  <a:t>Seattle</a:t>
                                </a:r>
                              </a:p>
                            </p:txBody>
                          </p:sp>
                          <p:sp>
                            <p:nvSpPr>
                              <p:cNvPr id="9" name="Rectangle 8">
                                <a:extLst>
                                  <a:ext uri="{FF2B5EF4-FFF2-40B4-BE49-F238E27FC236}">
                                    <a16:creationId xmlns:a16="http://schemas.microsoft.com/office/drawing/2014/main" id="{45CEC4F6-67BC-4EB0-8D44-49FC7AE68723}"/>
                                  </a:ext>
                                </a:extLst>
                              </p:cNvPr>
                              <p:cNvSpPr/>
                              <p:nvPr/>
                            </p:nvSpPr>
                            <p:spPr>
                              <a:xfrm>
                                <a:off x="-1000651" y="2704853"/>
                                <a:ext cx="288614" cy="62164"/>
                              </a:xfrm>
                              <a:prstGeom prst="rect">
                                <a:avLst/>
                              </a:prstGeom>
                              <a:solidFill>
                                <a:srgbClr val="E8EAE9"/>
                              </a:solidFill>
                              <a:ln>
                                <a:solidFill>
                                  <a:srgbClr val="E8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EDB4D-4E29-4857-A07A-1B8E81781205}"/>
                                  </a:ext>
                                </a:extLst>
                              </p:cNvPr>
                              <p:cNvSpPr/>
                              <p:nvPr/>
                            </p:nvSpPr>
                            <p:spPr>
                              <a:xfrm>
                                <a:off x="-1391391" y="2154264"/>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5CF06-FC70-46A4-A913-7289EEBA28C5}"/>
                                  </a:ext>
                                </a:extLst>
                              </p:cNvPr>
                              <p:cNvSpPr/>
                              <p:nvPr/>
                            </p:nvSpPr>
                            <p:spPr>
                              <a:xfrm>
                                <a:off x="-1626724" y="1532438"/>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1C4919-BE2D-4456-BA08-8E47E132F184}"/>
                                  </a:ext>
                                </a:extLst>
                              </p:cNvPr>
                              <p:cNvSpPr/>
                              <p:nvPr/>
                            </p:nvSpPr>
                            <p:spPr>
                              <a:xfrm>
                                <a:off x="-1949377" y="1293779"/>
                                <a:ext cx="216086" cy="5519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BF9D3-65E4-48C0-86F5-C3E8F2F048D1}"/>
                                  </a:ext>
                                </a:extLst>
                              </p:cNvPr>
                              <p:cNvSpPr/>
                              <p:nvPr/>
                            </p:nvSpPr>
                            <p:spPr>
                              <a:xfrm>
                                <a:off x="31755" y="1713330"/>
                                <a:ext cx="355219"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A34089-24C2-401D-BA99-84DE71DACFA8}"/>
                                  </a:ext>
                                </a:extLst>
                              </p:cNvPr>
                              <p:cNvSpPr/>
                              <p:nvPr/>
                            </p:nvSpPr>
                            <p:spPr>
                              <a:xfrm>
                                <a:off x="-257533" y="1638425"/>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7B18DE-F4F3-4C7F-8872-7105E44E4145}"/>
                                  </a:ext>
                                </a:extLst>
                              </p:cNvPr>
                              <p:cNvSpPr/>
                              <p:nvPr/>
                            </p:nvSpPr>
                            <p:spPr>
                              <a:xfrm>
                                <a:off x="-94195" y="2185346"/>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53F93B-1C62-4DBC-AE54-C523D9E7063D}"/>
                                  </a:ext>
                                </a:extLst>
                              </p:cNvPr>
                              <p:cNvSpPr/>
                              <p:nvPr/>
                            </p:nvSpPr>
                            <p:spPr>
                              <a:xfrm>
                                <a:off x="61579" y="2725660"/>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9433FC-0192-4CF4-821F-F47F9BB2B2AE}"/>
                                  </a:ext>
                                </a:extLst>
                              </p:cNvPr>
                              <p:cNvSpPr/>
                              <p:nvPr/>
                            </p:nvSpPr>
                            <p:spPr>
                              <a:xfrm>
                                <a:off x="265179" y="3411859"/>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A7C3BD-C812-4290-9431-BD95DAF9FE96}"/>
                                  </a:ext>
                                </a:extLst>
                              </p:cNvPr>
                              <p:cNvSpPr txBox="1"/>
                              <p:nvPr/>
                            </p:nvSpPr>
                            <p:spPr>
                              <a:xfrm>
                                <a:off x="-1414604" y="2540990"/>
                                <a:ext cx="990364" cy="355101"/>
                              </a:xfrm>
                              <a:prstGeom prst="rect">
                                <a:avLst/>
                              </a:prstGeom>
                              <a:noFill/>
                            </p:spPr>
                            <p:txBody>
                              <a:bodyPr wrap="square" rtlCol="0">
                                <a:spAutoFit/>
                              </a:bodyPr>
                              <a:lstStyle/>
                              <a:p>
                                <a:r>
                                  <a:rPr lang="en-US" sz="1600" dirty="0"/>
                                  <a:t>Victoria</a:t>
                                </a:r>
                              </a:p>
                            </p:txBody>
                          </p:sp>
                          <p:sp>
                            <p:nvSpPr>
                              <p:cNvPr id="20" name="Rectangle 19">
                                <a:extLst>
                                  <a:ext uri="{FF2B5EF4-FFF2-40B4-BE49-F238E27FC236}">
                                    <a16:creationId xmlns:a16="http://schemas.microsoft.com/office/drawing/2014/main" id="{1CAABAA9-1394-4B6D-BC27-C491A7A3A21F}"/>
                                  </a:ext>
                                </a:extLst>
                              </p:cNvPr>
                              <p:cNvSpPr/>
                              <p:nvPr/>
                            </p:nvSpPr>
                            <p:spPr>
                              <a:xfrm>
                                <a:off x="265179" y="4361387"/>
                                <a:ext cx="203602"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C77246-30FA-4BB5-9832-6E41CC84CF34}"/>
                                  </a:ext>
                                </a:extLst>
                              </p:cNvPr>
                              <p:cNvSpPr/>
                              <p:nvPr/>
                            </p:nvSpPr>
                            <p:spPr>
                              <a:xfrm>
                                <a:off x="31755" y="4562596"/>
                                <a:ext cx="203602" cy="6767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D3EDFA-9333-409A-8B00-AD7633227DCD}"/>
                                  </a:ext>
                                </a:extLst>
                              </p:cNvPr>
                              <p:cNvSpPr/>
                              <p:nvPr/>
                            </p:nvSpPr>
                            <p:spPr>
                              <a:xfrm>
                                <a:off x="-508754" y="4869170"/>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EA6812-D3AE-458C-B962-9C45A67C0276}"/>
                                  </a:ext>
                                </a:extLst>
                              </p:cNvPr>
                              <p:cNvSpPr/>
                              <p:nvPr/>
                            </p:nvSpPr>
                            <p:spPr>
                              <a:xfrm>
                                <a:off x="-1453729" y="4958207"/>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503A24-47EB-41F3-BCB9-86C7A3092D3E}"/>
                                  </a:ext>
                                </a:extLst>
                              </p:cNvPr>
                              <p:cNvSpPr/>
                              <p:nvPr/>
                            </p:nvSpPr>
                            <p:spPr>
                              <a:xfrm>
                                <a:off x="-671422" y="1251907"/>
                                <a:ext cx="270203" cy="13749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8D5F5-0AC4-4C22-93D3-20AB9C4C452F}"/>
                                  </a:ext>
                                </a:extLst>
                              </p:cNvPr>
                              <p:cNvSpPr/>
                              <p:nvPr/>
                            </p:nvSpPr>
                            <p:spPr>
                              <a:xfrm>
                                <a:off x="-382808" y="1348972"/>
                                <a:ext cx="288614"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0AD25-87BF-4E29-9FC1-B818ACBE2730}"/>
                                  </a:ext>
                                </a:extLst>
                              </p:cNvPr>
                              <p:cNvSpPr/>
                              <p:nvPr/>
                            </p:nvSpPr>
                            <p:spPr>
                              <a:xfrm>
                                <a:off x="-674831" y="1381824"/>
                                <a:ext cx="292023" cy="5800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EC4C21-9729-4506-944C-14CEEA21C426}"/>
                                  </a:ext>
                                </a:extLst>
                              </p:cNvPr>
                              <p:cNvSpPr txBox="1"/>
                              <p:nvPr/>
                            </p:nvSpPr>
                            <p:spPr>
                              <a:xfrm>
                                <a:off x="-667288" y="1285809"/>
                                <a:ext cx="692833" cy="218905"/>
                              </a:xfrm>
                              <a:prstGeom prst="rect">
                                <a:avLst/>
                              </a:prstGeom>
                              <a:noFill/>
                            </p:spPr>
                            <p:txBody>
                              <a:bodyPr wrap="square" rtlCol="0">
                                <a:spAutoFit/>
                              </a:bodyPr>
                              <a:lstStyle/>
                              <a:p>
                                <a:r>
                                  <a:rPr lang="en-US" sz="1600" dirty="0"/>
                                  <a:t>Vancouver</a:t>
                                </a:r>
                              </a:p>
                            </p:txBody>
                          </p:sp>
                          <p:sp>
                            <p:nvSpPr>
                              <p:cNvPr id="29" name="Rectangle 28">
                                <a:extLst>
                                  <a:ext uri="{FF2B5EF4-FFF2-40B4-BE49-F238E27FC236}">
                                    <a16:creationId xmlns:a16="http://schemas.microsoft.com/office/drawing/2014/main" id="{F8390AF3-CDDC-4F10-B8A9-8DACF5C4D71C}"/>
                                  </a:ext>
                                </a:extLst>
                              </p:cNvPr>
                              <p:cNvSpPr/>
                              <p:nvPr/>
                            </p:nvSpPr>
                            <p:spPr>
                              <a:xfrm>
                                <a:off x="-674831" y="1541216"/>
                                <a:ext cx="232286" cy="5338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7E1A5F4-6EAC-44C2-B9C4-D53BE4D088E1}"/>
                                  </a:ext>
                                </a:extLst>
                              </p:cNvPr>
                              <p:cNvSpPr/>
                              <p:nvPr/>
                            </p:nvSpPr>
                            <p:spPr>
                              <a:xfrm>
                                <a:off x="-630034" y="1563520"/>
                                <a:ext cx="131320" cy="149810"/>
                              </a:xfrm>
                              <a:prstGeom prst="ellipse">
                                <a:avLst/>
                              </a:prstGeom>
                              <a:solidFill>
                                <a:srgbClr val="E79369"/>
                              </a:solidFill>
                              <a:ln>
                                <a:solidFill>
                                  <a:srgbClr val="FA63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355C0A4-061D-415B-83C5-A8B82188915D}"/>
                                  </a:ext>
                                </a:extLst>
                              </p:cNvPr>
                              <p:cNvSpPr txBox="1"/>
                              <p:nvPr/>
                            </p:nvSpPr>
                            <p:spPr>
                              <a:xfrm>
                                <a:off x="-222362" y="4911665"/>
                                <a:ext cx="1623516" cy="355101"/>
                              </a:xfrm>
                              <a:prstGeom prst="rect">
                                <a:avLst/>
                              </a:prstGeom>
                              <a:noFill/>
                            </p:spPr>
                            <p:txBody>
                              <a:bodyPr wrap="square" rtlCol="0">
                                <a:spAutoFit/>
                              </a:bodyPr>
                              <a:lstStyle/>
                              <a:p>
                                <a:r>
                                  <a:rPr lang="en-US" sz="1600" dirty="0"/>
                                  <a:t>WASHINGTON</a:t>
                                </a:r>
                              </a:p>
                            </p:txBody>
                          </p:sp>
                          <p:sp>
                            <p:nvSpPr>
                              <p:cNvPr id="33" name="TextBox 32">
                                <a:extLst>
                                  <a:ext uri="{FF2B5EF4-FFF2-40B4-BE49-F238E27FC236}">
                                    <a16:creationId xmlns:a16="http://schemas.microsoft.com/office/drawing/2014/main" id="{3688B8AE-7CA3-4F93-B482-AFC3C56FE663}"/>
                                  </a:ext>
                                </a:extLst>
                              </p:cNvPr>
                              <p:cNvSpPr txBox="1"/>
                              <p:nvPr/>
                            </p:nvSpPr>
                            <p:spPr>
                              <a:xfrm>
                                <a:off x="-702352" y="490880"/>
                                <a:ext cx="1623516" cy="613356"/>
                              </a:xfrm>
                              <a:prstGeom prst="rect">
                                <a:avLst/>
                              </a:prstGeom>
                              <a:noFill/>
                            </p:spPr>
                            <p:txBody>
                              <a:bodyPr wrap="square" rtlCol="0">
                                <a:spAutoFit/>
                              </a:bodyPr>
                              <a:lstStyle/>
                              <a:p>
                                <a:pPr algn="ctr"/>
                                <a:r>
                                  <a:rPr lang="en-US" sz="1600" dirty="0"/>
                                  <a:t>BRITISH COLUMBIA</a:t>
                                </a:r>
                              </a:p>
                            </p:txBody>
                          </p:sp>
                        </p:grpSp>
                        <p:sp>
                          <p:nvSpPr>
                            <p:cNvPr id="73" name="TextBox 72">
                              <a:extLst>
                                <a:ext uri="{FF2B5EF4-FFF2-40B4-BE49-F238E27FC236}">
                                  <a16:creationId xmlns:a16="http://schemas.microsoft.com/office/drawing/2014/main" id="{FA4031A2-3EFB-4EF4-B664-7D5D25BBEB7C}"/>
                                </a:ext>
                              </a:extLst>
                            </p:cNvPr>
                            <p:cNvSpPr txBox="1"/>
                            <p:nvPr/>
                          </p:nvSpPr>
                          <p:spPr>
                            <a:xfrm>
                              <a:off x="-1883268" y="90639"/>
                              <a:ext cx="333244" cy="387383"/>
                            </a:xfrm>
                            <a:prstGeom prst="rect">
                              <a:avLst/>
                            </a:prstGeom>
                            <a:solidFill>
                              <a:schemeClr val="bg1"/>
                            </a:solidFill>
                            <a:ln>
                              <a:solidFill>
                                <a:schemeClr val="tx1"/>
                              </a:solidFill>
                            </a:ln>
                          </p:spPr>
                          <p:txBody>
                            <a:bodyPr wrap="none" rtlCol="0">
                              <a:spAutoFit/>
                            </a:bodyPr>
                            <a:lstStyle/>
                            <a:p>
                              <a:r>
                                <a:rPr lang="en-US" dirty="0"/>
                                <a:t>A</a:t>
                              </a:r>
                            </a:p>
                          </p:txBody>
                        </p:sp>
                        <p:sp>
                          <p:nvSpPr>
                            <p:cNvPr id="75" name="TextBox 74">
                              <a:extLst>
                                <a:ext uri="{FF2B5EF4-FFF2-40B4-BE49-F238E27FC236}">
                                  <a16:creationId xmlns:a16="http://schemas.microsoft.com/office/drawing/2014/main" id="{DFF6B966-F802-48D9-9838-CB036C9816A6}"/>
                                </a:ext>
                              </a:extLst>
                            </p:cNvPr>
                            <p:cNvSpPr txBox="1"/>
                            <p:nvPr/>
                          </p:nvSpPr>
                          <p:spPr>
                            <a:xfrm>
                              <a:off x="9092841" y="90639"/>
                              <a:ext cx="323156" cy="387383"/>
                            </a:xfrm>
                            <a:prstGeom prst="rect">
                              <a:avLst/>
                            </a:prstGeom>
                            <a:solidFill>
                              <a:schemeClr val="bg1"/>
                            </a:solidFill>
                            <a:ln>
                              <a:solidFill>
                                <a:schemeClr val="tx1"/>
                              </a:solidFill>
                            </a:ln>
                          </p:spPr>
                          <p:txBody>
                            <a:bodyPr wrap="none" rtlCol="0">
                              <a:spAutoFit/>
                            </a:bodyPr>
                            <a:lstStyle/>
                            <a:p>
                              <a:r>
                                <a:rPr lang="en-US" dirty="0"/>
                                <a:t>C</a:t>
                              </a:r>
                            </a:p>
                          </p:txBody>
                        </p:sp>
                        <p:grpSp>
                          <p:nvGrpSpPr>
                            <p:cNvPr id="44" name="Group 43">
                              <a:extLst>
                                <a:ext uri="{FF2B5EF4-FFF2-40B4-BE49-F238E27FC236}">
                                  <a16:creationId xmlns:a16="http://schemas.microsoft.com/office/drawing/2014/main" id="{B9D9311C-9A76-49D0-AC94-297B8D330245}"/>
                                </a:ext>
                              </a:extLst>
                            </p:cNvPr>
                            <p:cNvGrpSpPr/>
                            <p:nvPr/>
                          </p:nvGrpSpPr>
                          <p:grpSpPr>
                            <a:xfrm>
                              <a:off x="3380846" y="0"/>
                              <a:ext cx="5302296" cy="7513886"/>
                              <a:chOff x="5046756" y="599393"/>
                              <a:chExt cx="4397478" cy="6231668"/>
                            </a:xfrm>
                          </p:grpSpPr>
                          <p:grpSp>
                            <p:nvGrpSpPr>
                              <p:cNvPr id="39" name="Group 38">
                                <a:extLst>
                                  <a:ext uri="{FF2B5EF4-FFF2-40B4-BE49-F238E27FC236}">
                                    <a16:creationId xmlns:a16="http://schemas.microsoft.com/office/drawing/2014/main" id="{ADA94FD1-3A35-4D53-BA53-8292805DA3C8}"/>
                                  </a:ext>
                                </a:extLst>
                              </p:cNvPr>
                              <p:cNvGrpSpPr/>
                              <p:nvPr/>
                            </p:nvGrpSpPr>
                            <p:grpSpPr>
                              <a:xfrm>
                                <a:off x="5046756" y="599393"/>
                                <a:ext cx="4397478" cy="6231668"/>
                                <a:chOff x="4982945" y="625966"/>
                                <a:chExt cx="3416521" cy="4841553"/>
                              </a:xfrm>
                            </p:grpSpPr>
                            <p:grpSp>
                              <p:nvGrpSpPr>
                                <p:cNvPr id="51" name="Group 50">
                                  <a:extLst>
                                    <a:ext uri="{FF2B5EF4-FFF2-40B4-BE49-F238E27FC236}">
                                      <a16:creationId xmlns:a16="http://schemas.microsoft.com/office/drawing/2014/main" id="{3A7E4282-8F47-435E-8B3C-DD69C4F4C96F}"/>
                                    </a:ext>
                                  </a:extLst>
                                </p:cNvPr>
                                <p:cNvGrpSpPr/>
                                <p:nvPr/>
                              </p:nvGrpSpPr>
                              <p:grpSpPr>
                                <a:xfrm>
                                  <a:off x="4982945" y="625966"/>
                                  <a:ext cx="3416521" cy="4841553"/>
                                  <a:chOff x="2996835" y="806628"/>
                                  <a:chExt cx="3257321" cy="4615951"/>
                                </a:xfrm>
                              </p:grpSpPr>
                              <p:grpSp>
                                <p:nvGrpSpPr>
                                  <p:cNvPr id="37" name="Group 36">
                                    <a:extLst>
                                      <a:ext uri="{FF2B5EF4-FFF2-40B4-BE49-F238E27FC236}">
                                        <a16:creationId xmlns:a16="http://schemas.microsoft.com/office/drawing/2014/main" id="{2F32F719-9087-4FDE-86E9-F9D9DB1D6676}"/>
                                      </a:ext>
                                    </a:extLst>
                                  </p:cNvPr>
                                  <p:cNvGrpSpPr/>
                                  <p:nvPr/>
                                </p:nvGrpSpPr>
                                <p:grpSpPr>
                                  <a:xfrm>
                                    <a:off x="2996835" y="806628"/>
                                    <a:ext cx="3257321" cy="4615951"/>
                                    <a:chOff x="2555399" y="931978"/>
                                    <a:chExt cx="3257321" cy="4615951"/>
                                  </a:xfrm>
                                </p:grpSpPr>
                                <p:pic>
                                  <p:nvPicPr>
                                    <p:cNvPr id="3" name="Picture 2">
                                      <a:extLst>
                                        <a:ext uri="{FF2B5EF4-FFF2-40B4-BE49-F238E27FC236}">
                                          <a16:creationId xmlns:a16="http://schemas.microsoft.com/office/drawing/2014/main" id="{2C0F6606-633F-4E2E-B05E-326235A7E4DB}"/>
                                        </a:ext>
                                      </a:extLst>
                                    </p:cNvPr>
                                    <p:cNvPicPr>
                                      <a:picLocks noChangeAspect="1"/>
                                    </p:cNvPicPr>
                                    <p:nvPr/>
                                  </p:nvPicPr>
                                  <p:blipFill rotWithShape="1">
                                    <a:blip r:embed="rId5"/>
                                    <a:srcRect l="1088" t="2897" r="46904" b="7446"/>
                                    <a:stretch/>
                                  </p:blipFill>
                                  <p:spPr>
                                    <a:xfrm>
                                      <a:off x="2555399" y="931978"/>
                                      <a:ext cx="3257321" cy="4615951"/>
                                    </a:xfrm>
                                    <a:prstGeom prst="rect">
                                      <a:avLst/>
                                    </a:prstGeom>
                                    <a:ln w="38100">
                                      <a:solidFill>
                                        <a:schemeClr val="tx1"/>
                                      </a:solidFill>
                                    </a:ln>
                                  </p:spPr>
                                </p:pic>
                                <p:sp>
                                  <p:nvSpPr>
                                    <p:cNvPr id="34" name="TextBox 33">
                                      <a:extLst>
                                        <a:ext uri="{FF2B5EF4-FFF2-40B4-BE49-F238E27FC236}">
                                          <a16:creationId xmlns:a16="http://schemas.microsoft.com/office/drawing/2014/main" id="{E3EA0F70-85DC-4F5C-98ED-91AC2E6CFD40}"/>
                                        </a:ext>
                                      </a:extLst>
                                    </p:cNvPr>
                                    <p:cNvSpPr txBox="1"/>
                                    <p:nvPr/>
                                  </p:nvSpPr>
                                  <p:spPr>
                                    <a:xfrm>
                                      <a:off x="3461903" y="2417474"/>
                                      <a:ext cx="861789" cy="207981"/>
                                    </a:xfrm>
                                    <a:prstGeom prst="rect">
                                      <a:avLst/>
                                    </a:prstGeom>
                                    <a:solidFill>
                                      <a:srgbClr val="F1F2F1"/>
                                    </a:solidFill>
                                  </p:spPr>
                                  <p:txBody>
                                    <a:bodyPr wrap="square" rtlCol="0">
                                      <a:spAutoFit/>
                                    </a:bodyPr>
                                    <a:lstStyle/>
                                    <a:p>
                                      <a:r>
                                        <a:rPr lang="en-US" sz="1600" dirty="0"/>
                                        <a:t>Richmond</a:t>
                                      </a:r>
                                    </a:p>
                                  </p:txBody>
                                </p:sp>
                                <p:sp>
                                  <p:nvSpPr>
                                    <p:cNvPr id="36" name="TextBox 35">
                                      <a:extLst>
                                        <a:ext uri="{FF2B5EF4-FFF2-40B4-BE49-F238E27FC236}">
                                          <a16:creationId xmlns:a16="http://schemas.microsoft.com/office/drawing/2014/main" id="{6F423075-A970-4491-9AB1-FCF9BA9AD368}"/>
                                        </a:ext>
                                      </a:extLst>
                                    </p:cNvPr>
                                    <p:cNvSpPr txBox="1"/>
                                    <p:nvPr/>
                                  </p:nvSpPr>
                                  <p:spPr>
                                    <a:xfrm>
                                      <a:off x="4919845" y="4835309"/>
                                      <a:ext cx="815905" cy="338554"/>
                                    </a:xfrm>
                                    <a:prstGeom prst="rect">
                                      <a:avLst/>
                                    </a:prstGeom>
                                    <a:solidFill>
                                      <a:srgbClr val="F1F2F1"/>
                                    </a:solidFill>
                                  </p:spPr>
                                  <p:txBody>
                                    <a:bodyPr wrap="square" rtlCol="0">
                                      <a:spAutoFit/>
                                    </a:bodyPr>
                                    <a:lstStyle/>
                                    <a:p>
                                      <a:r>
                                        <a:rPr lang="en-US" sz="1600" dirty="0"/>
                                        <a:t>Ladner</a:t>
                                      </a:r>
                                    </a:p>
                                  </p:txBody>
                                </p:sp>
                              </p:grpSp>
                              <p:sp>
                                <p:nvSpPr>
                                  <p:cNvPr id="47" name="Rectangle 46">
                                    <a:extLst>
                                      <a:ext uri="{FF2B5EF4-FFF2-40B4-BE49-F238E27FC236}">
                                        <a16:creationId xmlns:a16="http://schemas.microsoft.com/office/drawing/2014/main" id="{BB8EB109-60A7-4F14-AC42-2F218C653616}"/>
                                      </a:ext>
                                    </a:extLst>
                                  </p:cNvPr>
                                  <p:cNvSpPr/>
                                  <p:nvPr/>
                                </p:nvSpPr>
                                <p:spPr>
                                  <a:xfrm>
                                    <a:off x="4444157" y="2789458"/>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1B7438-7DBB-4F93-871F-63C72C1EC8BB}"/>
                                      </a:ext>
                                    </a:extLst>
                                  </p:cNvPr>
                                  <p:cNvSpPr/>
                                  <p:nvPr/>
                                </p:nvSpPr>
                                <p:spPr>
                                  <a:xfrm flipV="1">
                                    <a:off x="4857110" y="3429000"/>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30C758-B53F-4D69-A163-91EDC20B54DA}"/>
                                      </a:ext>
                                    </a:extLst>
                                  </p:cNvPr>
                                  <p:cNvSpPr/>
                                  <p:nvPr/>
                                </p:nvSpPr>
                                <p:spPr>
                                  <a:xfrm flipV="1">
                                    <a:off x="3455887" y="3350886"/>
                                    <a:ext cx="233556" cy="15622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C866E3-2FC6-4938-B461-A6BC9C2F3607}"/>
                                      </a:ext>
                                    </a:extLst>
                                  </p:cNvPr>
                                  <p:cNvSpPr/>
                                  <p:nvPr/>
                                </p:nvSpPr>
                                <p:spPr>
                                  <a:xfrm flipV="1">
                                    <a:off x="3393672" y="2811135"/>
                                    <a:ext cx="407601" cy="1656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9BA0BD6-B145-4789-8245-3B8843AB7545}"/>
                                    </a:ext>
                                  </a:extLst>
                                </p:cNvPr>
                                <p:cNvSpPr txBox="1"/>
                                <p:nvPr/>
                              </p:nvSpPr>
                              <p:spPr>
                                <a:xfrm rot="20157738">
                                  <a:off x="6678642" y="3789506"/>
                                  <a:ext cx="1097652" cy="322819"/>
                                </a:xfrm>
                                <a:prstGeom prst="rect">
                                  <a:avLst/>
                                </a:prstGeom>
                                <a:noFill/>
                              </p:spPr>
                              <p:txBody>
                                <a:bodyPr wrap="none" rtlCol="0">
                                  <a:spAutoFit/>
                                </a:bodyPr>
                                <a:lstStyle/>
                                <a:p>
                                  <a:r>
                                    <a:rPr lang="en-US" sz="1400" dirty="0"/>
                                    <a:t>Fraser River</a:t>
                                  </a:r>
                                </a:p>
                              </p:txBody>
                            </p:sp>
                          </p:grpSp>
                          <p:sp>
                            <p:nvSpPr>
                              <p:cNvPr id="64" name="TextBox 63">
                                <a:extLst>
                                  <a:ext uri="{FF2B5EF4-FFF2-40B4-BE49-F238E27FC236}">
                                    <a16:creationId xmlns:a16="http://schemas.microsoft.com/office/drawing/2014/main" id="{BD814217-4A3D-476D-91A1-E1A8D9149738}"/>
                                  </a:ext>
                                </a:extLst>
                              </p:cNvPr>
                              <p:cNvSpPr txBox="1"/>
                              <p:nvPr/>
                            </p:nvSpPr>
                            <p:spPr>
                              <a:xfrm>
                                <a:off x="5666490" y="1105484"/>
                                <a:ext cx="1074438" cy="677920"/>
                              </a:xfrm>
                              <a:prstGeom prst="rect">
                                <a:avLst/>
                              </a:prstGeom>
                              <a:solidFill>
                                <a:srgbClr val="EDEDE9"/>
                              </a:solidFill>
                            </p:spPr>
                            <p:txBody>
                              <a:bodyPr wrap="square" rtlCol="0">
                                <a:spAutoFit/>
                              </a:bodyPr>
                              <a:lstStyle/>
                              <a:p>
                                <a:pPr algn="ctr"/>
                                <a:r>
                                  <a:rPr lang="en-US" sz="1200" dirty="0"/>
                                  <a:t>Vancouver International Airport</a:t>
                                </a:r>
                              </a:p>
                            </p:txBody>
                          </p:sp>
                        </p:grpSp>
                        <p:sp>
                          <p:nvSpPr>
                            <p:cNvPr id="74" name="TextBox 73">
                              <a:extLst>
                                <a:ext uri="{FF2B5EF4-FFF2-40B4-BE49-F238E27FC236}">
                                  <a16:creationId xmlns:a16="http://schemas.microsoft.com/office/drawing/2014/main" id="{7E51888D-B3B9-42E3-9404-AEB06C555801}"/>
                                </a:ext>
                              </a:extLst>
                            </p:cNvPr>
                            <p:cNvSpPr txBox="1"/>
                            <p:nvPr/>
                          </p:nvSpPr>
                          <p:spPr>
                            <a:xfrm>
                              <a:off x="3500650" y="90639"/>
                              <a:ext cx="324836" cy="387383"/>
                            </a:xfrm>
                            <a:prstGeom prst="rect">
                              <a:avLst/>
                            </a:prstGeom>
                            <a:solidFill>
                              <a:schemeClr val="bg1"/>
                            </a:solidFill>
                            <a:ln>
                              <a:solidFill>
                                <a:schemeClr val="tx1"/>
                              </a:solidFill>
                            </a:ln>
                          </p:spPr>
                          <p:txBody>
                            <a:bodyPr wrap="none" rtlCol="0">
                              <a:spAutoFit/>
                            </a:bodyPr>
                            <a:lstStyle/>
                            <a:p>
                              <a:r>
                                <a:rPr lang="en-US" dirty="0"/>
                                <a:t>B</a:t>
                              </a:r>
                            </a:p>
                          </p:txBody>
                        </p:sp>
                      </p:grpSp>
                      <p:sp>
                        <p:nvSpPr>
                          <p:cNvPr id="68" name="Rectangle 67">
                            <a:extLst>
                              <a:ext uri="{FF2B5EF4-FFF2-40B4-BE49-F238E27FC236}">
                                <a16:creationId xmlns:a16="http://schemas.microsoft.com/office/drawing/2014/main" id="{B456259C-735F-4744-BCB1-4D87FAC0BB36}"/>
                              </a:ext>
                            </a:extLst>
                          </p:cNvPr>
                          <p:cNvSpPr/>
                          <p:nvPr/>
                        </p:nvSpPr>
                        <p:spPr>
                          <a:xfrm>
                            <a:off x="-101494" y="1410909"/>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899183-6CFE-496B-9C4C-DC562A430BE6}"/>
                              </a:ext>
                            </a:extLst>
                          </p:cNvPr>
                          <p:cNvSpPr/>
                          <p:nvPr/>
                        </p:nvSpPr>
                        <p:spPr>
                          <a:xfrm>
                            <a:off x="-35743" y="1664336"/>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78">
                          <a:extLst>
                            <a:ext uri="{FF2B5EF4-FFF2-40B4-BE49-F238E27FC236}">
                              <a16:creationId xmlns:a16="http://schemas.microsoft.com/office/drawing/2014/main" id="{9DA19884-93C5-4E24-B124-3B472CB79BB9}"/>
                            </a:ext>
                          </a:extLst>
                        </p:cNvPr>
                        <p:cNvSpPr/>
                        <p:nvPr/>
                      </p:nvSpPr>
                      <p:spPr>
                        <a:xfrm>
                          <a:off x="568256" y="1608708"/>
                          <a:ext cx="283228" cy="111462"/>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Oval 80">
                        <a:extLst>
                          <a:ext uri="{FF2B5EF4-FFF2-40B4-BE49-F238E27FC236}">
                            <a16:creationId xmlns:a16="http://schemas.microsoft.com/office/drawing/2014/main" id="{494FD311-6050-422C-8E6E-37ED0F084D79}"/>
                          </a:ext>
                        </a:extLst>
                      </p:cNvPr>
                      <p:cNvSpPr/>
                      <p:nvPr/>
                    </p:nvSpPr>
                    <p:spPr>
                      <a:xfrm>
                        <a:off x="472831" y="1563077"/>
                        <a:ext cx="54707" cy="117231"/>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a:extLst>
                        <a:ext uri="{FF2B5EF4-FFF2-40B4-BE49-F238E27FC236}">
                          <a16:creationId xmlns:a16="http://schemas.microsoft.com/office/drawing/2014/main" id="{BD2FC49A-1BFF-4E7E-B4D6-3EBA100DC198}"/>
                        </a:ext>
                      </a:extLst>
                    </p:cNvPr>
                    <p:cNvCxnSpPr>
                      <a:cxnSpLocks/>
                    </p:cNvCxnSpPr>
                    <p:nvPr/>
                  </p:nvCxnSpPr>
                  <p:spPr>
                    <a:xfrm flipV="1">
                      <a:off x="520184" y="1608707"/>
                      <a:ext cx="54707" cy="87855"/>
                    </a:xfrm>
                    <a:prstGeom prst="line">
                      <a:avLst/>
                    </a:prstGeom>
                    <a:ln w="28575">
                      <a:solidFill>
                        <a:srgbClr val="CFD3D4"/>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D53C38B3-4AC1-4A02-9A22-7C058640BC0C}"/>
                        </a:ext>
                      </a:extLst>
                    </p:cNvPr>
                    <p:cNvSpPr/>
                    <p:nvPr/>
                  </p:nvSpPr>
                  <p:spPr>
                    <a:xfrm>
                      <a:off x="24994" y="1447992"/>
                      <a:ext cx="57541" cy="66348"/>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Connector 66">
                    <a:extLst>
                      <a:ext uri="{FF2B5EF4-FFF2-40B4-BE49-F238E27FC236}">
                        <a16:creationId xmlns:a16="http://schemas.microsoft.com/office/drawing/2014/main" id="{4130106F-DAA3-4865-A2B0-9E95FCAF0C68}"/>
                      </a:ext>
                    </a:extLst>
                  </p:cNvPr>
                  <p:cNvCxnSpPr>
                    <a:cxnSpLocks/>
                    <a:stCxn id="30" idx="7"/>
                  </p:cNvCxnSpPr>
                  <p:nvPr/>
                </p:nvCxnSpPr>
                <p:spPr>
                  <a:xfrm>
                    <a:off x="325172" y="1739574"/>
                    <a:ext cx="7419006" cy="3299879"/>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D13A6F-E7D2-4DDA-88FA-8F171471E4D6}"/>
                      </a:ext>
                    </a:extLst>
                  </p:cNvPr>
                  <p:cNvCxnSpPr>
                    <a:cxnSpLocks/>
                    <a:stCxn id="30" idx="4"/>
                  </p:cNvCxnSpPr>
                  <p:nvPr/>
                </p:nvCxnSpPr>
                <p:spPr>
                  <a:xfrm>
                    <a:off x="253367" y="1937336"/>
                    <a:ext cx="6093552" cy="4618200"/>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CDEE5B-20E8-4A34-9ADE-4779735951B4}"/>
                      </a:ext>
                    </a:extLst>
                  </p:cNvPr>
                  <p:cNvCxnSpPr>
                    <a:cxnSpLocks/>
                  </p:cNvCxnSpPr>
                  <p:nvPr/>
                </p:nvCxnSpPr>
                <p:spPr>
                  <a:xfrm>
                    <a:off x="7301020" y="6100547"/>
                    <a:ext cx="2114977" cy="1314071"/>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8E01895-5C8E-461C-9DBB-8B8DA2DAB4BB}"/>
                      </a:ext>
                    </a:extLst>
                  </p:cNvPr>
                  <p:cNvCxnSpPr>
                    <a:cxnSpLocks/>
                  </p:cNvCxnSpPr>
                  <p:nvPr/>
                </p:nvCxnSpPr>
                <p:spPr>
                  <a:xfrm flipV="1">
                    <a:off x="7734904" y="286607"/>
                    <a:ext cx="4203729" cy="4752847"/>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297D411D-F51B-5FC7-6B67-6B9B72A6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9877" y="358048"/>
                  <a:ext cx="151951" cy="425463"/>
                </a:xfrm>
                <a:prstGeom prst="rect">
                  <a:avLst/>
                </a:prstGeom>
              </p:spPr>
            </p:pic>
            <p:pic>
              <p:nvPicPr>
                <p:cNvPr id="5" name="Picture 4">
                  <a:extLst>
                    <a:ext uri="{FF2B5EF4-FFF2-40B4-BE49-F238E27FC236}">
                      <a16:creationId xmlns:a16="http://schemas.microsoft.com/office/drawing/2014/main" id="{D1E68894-5A4E-0368-2000-82DCD510022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245" b="97606" l="9701" r="89552">
                              <a14:foregroundMark x1="47761" y1="8245" x2="67164" y2="97606"/>
                            </a14:backgroundRemoval>
                          </a14:imgEffect>
                        </a14:imgLayer>
                      </a14:imgProps>
                    </a:ext>
                  </a:extLst>
                </a:blip>
                <a:stretch>
                  <a:fillRect/>
                </a:stretch>
              </p:blipFill>
              <p:spPr>
                <a:xfrm>
                  <a:off x="3975038" y="358048"/>
                  <a:ext cx="151951" cy="426371"/>
                </a:xfrm>
                <a:prstGeom prst="rect">
                  <a:avLst/>
                </a:prstGeom>
              </p:spPr>
            </p:pic>
            <p:sp>
              <p:nvSpPr>
                <p:cNvPr id="13" name="Rectangle 12">
                  <a:extLst>
                    <a:ext uri="{FF2B5EF4-FFF2-40B4-BE49-F238E27FC236}">
                      <a16:creationId xmlns:a16="http://schemas.microsoft.com/office/drawing/2014/main" id="{9FC56C58-E38B-57FF-CC44-851A685FC106}"/>
                    </a:ext>
                  </a:extLst>
                </p:cNvPr>
                <p:cNvSpPr/>
                <p:nvPr/>
              </p:nvSpPr>
              <p:spPr>
                <a:xfrm>
                  <a:off x="6723803" y="4169452"/>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8BE85F-8FFA-52A4-D1D6-45CBAE8FA11A}"/>
                    </a:ext>
                  </a:extLst>
                </p:cNvPr>
                <p:cNvSpPr/>
                <p:nvPr/>
              </p:nvSpPr>
              <p:spPr>
                <a:xfrm>
                  <a:off x="4045697" y="3017470"/>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DCC48E6-FE19-4142-E074-736154E0EADB}"/>
                    </a:ext>
                  </a:extLst>
                </p:cNvPr>
                <p:cNvSpPr/>
                <p:nvPr/>
              </p:nvSpPr>
              <p:spPr>
                <a:xfrm>
                  <a:off x="3997394" y="3992997"/>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97A54F55-3419-8F95-9D30-A08FF92F1ACF}"/>
                  </a:ext>
                </a:extLst>
              </p:cNvPr>
              <p:cNvPicPr>
                <a:picLocks noChangeAspect="1"/>
              </p:cNvPicPr>
              <p:nvPr/>
            </p:nvPicPr>
            <p:blipFill rotWithShape="1">
              <a:blip r:embed="rId9"/>
              <a:srcRect t="17597" b="31938"/>
              <a:stretch/>
            </p:blipFill>
            <p:spPr>
              <a:xfrm>
                <a:off x="2048663" y="7377307"/>
                <a:ext cx="1051651" cy="96143"/>
              </a:xfrm>
              <a:prstGeom prst="rect">
                <a:avLst/>
              </a:prstGeom>
            </p:spPr>
          </p:pic>
        </p:grpSp>
        <p:pic>
          <p:nvPicPr>
            <p:cNvPr id="52" name="Picture 51">
              <a:extLst>
                <a:ext uri="{FF2B5EF4-FFF2-40B4-BE49-F238E27FC236}">
                  <a16:creationId xmlns:a16="http://schemas.microsoft.com/office/drawing/2014/main" id="{09924F37-4FD3-3245-B627-763E5D98A53E}"/>
                </a:ext>
              </a:extLst>
            </p:cNvPr>
            <p:cNvPicPr>
              <a:picLocks noChangeAspect="1"/>
            </p:cNvPicPr>
            <p:nvPr/>
          </p:nvPicPr>
          <p:blipFill rotWithShape="1">
            <a:blip r:embed="rId10"/>
            <a:srcRect t="12895"/>
            <a:stretch/>
          </p:blipFill>
          <p:spPr>
            <a:xfrm>
              <a:off x="7377785" y="7377307"/>
              <a:ext cx="1219306" cy="112846"/>
            </a:xfrm>
            <a:prstGeom prst="rect">
              <a:avLst/>
            </a:prstGeom>
          </p:spPr>
        </p:pic>
      </p:grpSp>
    </p:spTree>
    <p:extLst>
      <p:ext uri="{BB962C8B-B14F-4D97-AF65-F5344CB8AC3E}">
        <p14:creationId xmlns:p14="http://schemas.microsoft.com/office/powerpoint/2010/main" val="355894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72890E4-F5DE-B256-43C8-503519E2B081}"/>
              </a:ext>
            </a:extLst>
          </p:cNvPr>
          <p:cNvGrpSpPr/>
          <p:nvPr/>
        </p:nvGrpSpPr>
        <p:grpSpPr>
          <a:xfrm>
            <a:off x="-1941515" y="0"/>
            <a:ext cx="15571464" cy="7513886"/>
            <a:chOff x="-1941515" y="0"/>
            <a:chExt cx="15571464" cy="7513886"/>
          </a:xfrm>
        </p:grpSpPr>
        <p:grpSp>
          <p:nvGrpSpPr>
            <p:cNvPr id="91" name="Group 90">
              <a:extLst>
                <a:ext uri="{FF2B5EF4-FFF2-40B4-BE49-F238E27FC236}">
                  <a16:creationId xmlns:a16="http://schemas.microsoft.com/office/drawing/2014/main" id="{8404B860-9E62-4B85-928C-C60D44E923FD}"/>
                </a:ext>
              </a:extLst>
            </p:cNvPr>
            <p:cNvGrpSpPr/>
            <p:nvPr/>
          </p:nvGrpSpPr>
          <p:grpSpPr>
            <a:xfrm>
              <a:off x="-1941515" y="0"/>
              <a:ext cx="15571464" cy="7513886"/>
              <a:chOff x="-1941515" y="0"/>
              <a:chExt cx="15571464" cy="7513886"/>
            </a:xfrm>
          </p:grpSpPr>
          <p:grpSp>
            <p:nvGrpSpPr>
              <p:cNvPr id="82" name="Group 81">
                <a:extLst>
                  <a:ext uri="{FF2B5EF4-FFF2-40B4-BE49-F238E27FC236}">
                    <a16:creationId xmlns:a16="http://schemas.microsoft.com/office/drawing/2014/main" id="{7C08B84B-FF5B-4EB8-83B4-AA39689831B1}"/>
                  </a:ext>
                </a:extLst>
              </p:cNvPr>
              <p:cNvGrpSpPr/>
              <p:nvPr/>
            </p:nvGrpSpPr>
            <p:grpSpPr>
              <a:xfrm>
                <a:off x="-1941515" y="0"/>
                <a:ext cx="15571464" cy="7513886"/>
                <a:chOff x="-1941515" y="0"/>
                <a:chExt cx="15571464" cy="7513886"/>
              </a:xfrm>
            </p:grpSpPr>
            <p:grpSp>
              <p:nvGrpSpPr>
                <p:cNvPr id="80" name="Group 79">
                  <a:extLst>
                    <a:ext uri="{FF2B5EF4-FFF2-40B4-BE49-F238E27FC236}">
                      <a16:creationId xmlns:a16="http://schemas.microsoft.com/office/drawing/2014/main" id="{36B24D22-73E1-4FFB-A6E2-11D992DEA80A}"/>
                    </a:ext>
                  </a:extLst>
                </p:cNvPr>
                <p:cNvGrpSpPr/>
                <p:nvPr/>
              </p:nvGrpSpPr>
              <p:grpSpPr>
                <a:xfrm>
                  <a:off x="-1941515" y="0"/>
                  <a:ext cx="15571464" cy="7513886"/>
                  <a:chOff x="-1941515" y="0"/>
                  <a:chExt cx="15571464" cy="7513886"/>
                </a:xfrm>
              </p:grpSpPr>
              <p:grpSp>
                <p:nvGrpSpPr>
                  <p:cNvPr id="78" name="Group 77">
                    <a:extLst>
                      <a:ext uri="{FF2B5EF4-FFF2-40B4-BE49-F238E27FC236}">
                        <a16:creationId xmlns:a16="http://schemas.microsoft.com/office/drawing/2014/main" id="{07AE64DF-865B-4FBF-85A8-409D1A066BF5}"/>
                      </a:ext>
                    </a:extLst>
                  </p:cNvPr>
                  <p:cNvGrpSpPr/>
                  <p:nvPr/>
                </p:nvGrpSpPr>
                <p:grpSpPr>
                  <a:xfrm>
                    <a:off x="-1941515" y="0"/>
                    <a:ext cx="15571464" cy="7513886"/>
                    <a:chOff x="-1941515" y="0"/>
                    <a:chExt cx="15571464" cy="7513886"/>
                  </a:xfrm>
                </p:grpSpPr>
                <p:grpSp>
                  <p:nvGrpSpPr>
                    <p:cNvPr id="46" name="Group 45">
                      <a:extLst>
                        <a:ext uri="{FF2B5EF4-FFF2-40B4-BE49-F238E27FC236}">
                          <a16:creationId xmlns:a16="http://schemas.microsoft.com/office/drawing/2014/main" id="{D83C1FF2-63C9-4E4C-88D0-F51900092B69}"/>
                        </a:ext>
                      </a:extLst>
                    </p:cNvPr>
                    <p:cNvGrpSpPr/>
                    <p:nvPr/>
                  </p:nvGrpSpPr>
                  <p:grpSpPr>
                    <a:xfrm>
                      <a:off x="-1941515" y="0"/>
                      <a:ext cx="15571464" cy="7513886"/>
                      <a:chOff x="-1941515" y="0"/>
                      <a:chExt cx="15571464" cy="7513886"/>
                    </a:xfrm>
                  </p:grpSpPr>
                  <p:grpSp>
                    <p:nvGrpSpPr>
                      <p:cNvPr id="54" name="Group 53">
                        <a:extLst>
                          <a:ext uri="{FF2B5EF4-FFF2-40B4-BE49-F238E27FC236}">
                            <a16:creationId xmlns:a16="http://schemas.microsoft.com/office/drawing/2014/main" id="{7447FD47-26D2-4B70-AEF1-4E38CA1ADEDD}"/>
                          </a:ext>
                        </a:extLst>
                      </p:cNvPr>
                      <p:cNvGrpSpPr/>
                      <p:nvPr/>
                    </p:nvGrpSpPr>
                    <p:grpSpPr>
                      <a:xfrm>
                        <a:off x="8943289" y="3720"/>
                        <a:ext cx="4686660" cy="7510166"/>
                        <a:chOff x="1571677" y="-1227882"/>
                        <a:chExt cx="6378825" cy="10221789"/>
                      </a:xfrm>
                    </p:grpSpPr>
                    <p:pic>
                      <p:nvPicPr>
                        <p:cNvPr id="55" name="Picture 54">
                          <a:extLst>
                            <a:ext uri="{FF2B5EF4-FFF2-40B4-BE49-F238E27FC236}">
                              <a16:creationId xmlns:a16="http://schemas.microsoft.com/office/drawing/2014/main" id="{049985A6-83CE-435B-9308-C14C0274253A}"/>
                            </a:ext>
                          </a:extLst>
                        </p:cNvPr>
                        <p:cNvPicPr>
                          <a:picLocks noChangeAspect="1"/>
                        </p:cNvPicPr>
                        <p:nvPr/>
                      </p:nvPicPr>
                      <p:blipFill rotWithShape="1">
                        <a:blip r:embed="rId3">
                          <a:extLst>
                            <a:ext uri="{28A0092B-C50C-407E-A947-70E740481C1C}">
                              <a14:useLocalDpi xmlns:a14="http://schemas.microsoft.com/office/drawing/2010/main" val="0"/>
                            </a:ext>
                          </a:extLst>
                        </a:blip>
                        <a:srcRect l="3956" t="3609" r="8550" b="1828"/>
                        <a:stretch/>
                      </p:blipFill>
                      <p:spPr>
                        <a:xfrm>
                          <a:off x="1571677" y="-1227882"/>
                          <a:ext cx="6378825" cy="10221789"/>
                        </a:xfrm>
                        <a:prstGeom prst="rect">
                          <a:avLst/>
                        </a:prstGeom>
                        <a:ln w="38100">
                          <a:solidFill>
                            <a:schemeClr val="tx1"/>
                          </a:solidFill>
                        </a:ln>
                      </p:spPr>
                    </p:pic>
                    <p:sp>
                      <p:nvSpPr>
                        <p:cNvPr id="56" name="TextBox 55">
                          <a:extLst>
                            <a:ext uri="{FF2B5EF4-FFF2-40B4-BE49-F238E27FC236}">
                              <a16:creationId xmlns:a16="http://schemas.microsoft.com/office/drawing/2014/main" id="{BDA3B00C-E29D-4DD4-8D51-E557CD4FFB6D}"/>
                            </a:ext>
                          </a:extLst>
                        </p:cNvPr>
                        <p:cNvSpPr txBox="1"/>
                        <p:nvPr/>
                      </p:nvSpPr>
                      <p:spPr>
                        <a:xfrm>
                          <a:off x="6497651" y="5652758"/>
                          <a:ext cx="832280" cy="369332"/>
                        </a:xfrm>
                        <a:prstGeom prst="rect">
                          <a:avLst/>
                        </a:prstGeom>
                        <a:noFill/>
                      </p:spPr>
                      <p:txBody>
                        <a:bodyPr wrap="none" rtlCol="0">
                          <a:spAutoFit/>
                        </a:bodyPr>
                        <a:lstStyle/>
                        <a:p>
                          <a:r>
                            <a:rPr lang="en-US" dirty="0">
                              <a:solidFill>
                                <a:schemeClr val="bg1"/>
                              </a:solidFill>
                            </a:rPr>
                            <a:t>Ladner</a:t>
                          </a:r>
                        </a:p>
                      </p:txBody>
                    </p:sp>
                  </p:grpSp>
                  <p:grpSp>
                    <p:nvGrpSpPr>
                      <p:cNvPr id="45" name="Group 44">
                        <a:extLst>
                          <a:ext uri="{FF2B5EF4-FFF2-40B4-BE49-F238E27FC236}">
                            <a16:creationId xmlns:a16="http://schemas.microsoft.com/office/drawing/2014/main" id="{86C3B6AA-C2EC-411E-8C6E-4D36DED134E4}"/>
                          </a:ext>
                        </a:extLst>
                      </p:cNvPr>
                      <p:cNvGrpSpPr/>
                      <p:nvPr/>
                    </p:nvGrpSpPr>
                    <p:grpSpPr>
                      <a:xfrm>
                        <a:off x="-1941515" y="19260"/>
                        <a:ext cx="5234731" cy="7494626"/>
                        <a:chOff x="-1983557" y="473126"/>
                        <a:chExt cx="3384711" cy="4845931"/>
                      </a:xfrm>
                    </p:grpSpPr>
                    <p:pic>
                      <p:nvPicPr>
                        <p:cNvPr id="2" name="Picture 1">
                          <a:extLst>
                            <a:ext uri="{FF2B5EF4-FFF2-40B4-BE49-F238E27FC236}">
                              <a16:creationId xmlns:a16="http://schemas.microsoft.com/office/drawing/2014/main" id="{D4154F88-F2EE-4293-A357-6D92F149E127}"/>
                            </a:ext>
                          </a:extLst>
                        </p:cNvPr>
                        <p:cNvPicPr>
                          <a:picLocks noChangeAspect="1"/>
                        </p:cNvPicPr>
                        <p:nvPr/>
                      </p:nvPicPr>
                      <p:blipFill rotWithShape="1">
                        <a:blip r:embed="rId4"/>
                        <a:srcRect l="29306" r="11304"/>
                        <a:stretch/>
                      </p:blipFill>
                      <p:spPr>
                        <a:xfrm>
                          <a:off x="-1983557" y="473126"/>
                          <a:ext cx="3300377" cy="4845931"/>
                        </a:xfrm>
                        <a:prstGeom prst="rect">
                          <a:avLst/>
                        </a:prstGeom>
                        <a:ln w="38100">
                          <a:solidFill>
                            <a:schemeClr val="tx1"/>
                          </a:solidFill>
                        </a:ln>
                      </p:spPr>
                    </p:pic>
                    <p:sp>
                      <p:nvSpPr>
                        <p:cNvPr id="7" name="Rectangle 6">
                          <a:extLst>
                            <a:ext uri="{FF2B5EF4-FFF2-40B4-BE49-F238E27FC236}">
                              <a16:creationId xmlns:a16="http://schemas.microsoft.com/office/drawing/2014/main" id="{B4F852C8-69AB-4914-887F-85857FF4BE15}"/>
                            </a:ext>
                          </a:extLst>
                        </p:cNvPr>
                        <p:cNvSpPr/>
                        <p:nvPr/>
                      </p:nvSpPr>
                      <p:spPr>
                        <a:xfrm>
                          <a:off x="109408" y="4006287"/>
                          <a:ext cx="271742" cy="6793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790CA5-4061-48A8-A27C-220F7E35808D}"/>
                            </a:ext>
                          </a:extLst>
                        </p:cNvPr>
                        <p:cNvSpPr txBox="1"/>
                        <p:nvPr/>
                      </p:nvSpPr>
                      <p:spPr>
                        <a:xfrm>
                          <a:off x="-53930" y="3862703"/>
                          <a:ext cx="990364" cy="355101"/>
                        </a:xfrm>
                        <a:prstGeom prst="rect">
                          <a:avLst/>
                        </a:prstGeom>
                        <a:noFill/>
                      </p:spPr>
                      <p:txBody>
                        <a:bodyPr wrap="square" rtlCol="0">
                          <a:spAutoFit/>
                        </a:bodyPr>
                        <a:lstStyle/>
                        <a:p>
                          <a:r>
                            <a:rPr lang="en-US" sz="1600" dirty="0"/>
                            <a:t>Seattle</a:t>
                          </a:r>
                        </a:p>
                      </p:txBody>
                    </p:sp>
                    <p:sp>
                      <p:nvSpPr>
                        <p:cNvPr id="9" name="Rectangle 8">
                          <a:extLst>
                            <a:ext uri="{FF2B5EF4-FFF2-40B4-BE49-F238E27FC236}">
                              <a16:creationId xmlns:a16="http://schemas.microsoft.com/office/drawing/2014/main" id="{45CEC4F6-67BC-4EB0-8D44-49FC7AE68723}"/>
                            </a:ext>
                          </a:extLst>
                        </p:cNvPr>
                        <p:cNvSpPr/>
                        <p:nvPr/>
                      </p:nvSpPr>
                      <p:spPr>
                        <a:xfrm>
                          <a:off x="-1000651" y="2704853"/>
                          <a:ext cx="288614" cy="62164"/>
                        </a:xfrm>
                        <a:prstGeom prst="rect">
                          <a:avLst/>
                        </a:prstGeom>
                        <a:solidFill>
                          <a:srgbClr val="E8EAE9"/>
                        </a:solidFill>
                        <a:ln>
                          <a:solidFill>
                            <a:srgbClr val="E8E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EDB4D-4E29-4857-A07A-1B8E81781205}"/>
                            </a:ext>
                          </a:extLst>
                        </p:cNvPr>
                        <p:cNvSpPr/>
                        <p:nvPr/>
                      </p:nvSpPr>
                      <p:spPr>
                        <a:xfrm>
                          <a:off x="-1391391" y="2154264"/>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5CF06-FC70-46A4-A913-7289EEBA28C5}"/>
                            </a:ext>
                          </a:extLst>
                        </p:cNvPr>
                        <p:cNvSpPr/>
                        <p:nvPr/>
                      </p:nvSpPr>
                      <p:spPr>
                        <a:xfrm>
                          <a:off x="-1626724" y="1532438"/>
                          <a:ext cx="288614" cy="6216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1C4919-BE2D-4456-BA08-8E47E132F184}"/>
                            </a:ext>
                          </a:extLst>
                        </p:cNvPr>
                        <p:cNvSpPr/>
                        <p:nvPr/>
                      </p:nvSpPr>
                      <p:spPr>
                        <a:xfrm>
                          <a:off x="-1949377" y="1293779"/>
                          <a:ext cx="216086" cy="5519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BF9D3-65E4-48C0-86F5-C3E8F2F048D1}"/>
                            </a:ext>
                          </a:extLst>
                        </p:cNvPr>
                        <p:cNvSpPr/>
                        <p:nvPr/>
                      </p:nvSpPr>
                      <p:spPr>
                        <a:xfrm>
                          <a:off x="31755" y="1713330"/>
                          <a:ext cx="355219"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A34089-24C2-401D-BA99-84DE71DACFA8}"/>
                            </a:ext>
                          </a:extLst>
                        </p:cNvPr>
                        <p:cNvSpPr/>
                        <p:nvPr/>
                      </p:nvSpPr>
                      <p:spPr>
                        <a:xfrm>
                          <a:off x="-257533" y="1638425"/>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7B18DE-F4F3-4C7F-8872-7105E44E4145}"/>
                            </a:ext>
                          </a:extLst>
                        </p:cNvPr>
                        <p:cNvSpPr/>
                        <p:nvPr/>
                      </p:nvSpPr>
                      <p:spPr>
                        <a:xfrm>
                          <a:off x="-94195" y="2185346"/>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53F93B-1C62-4DBC-AE54-C523D9E7063D}"/>
                            </a:ext>
                          </a:extLst>
                        </p:cNvPr>
                        <p:cNvSpPr/>
                        <p:nvPr/>
                      </p:nvSpPr>
                      <p:spPr>
                        <a:xfrm>
                          <a:off x="61579" y="2725660"/>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9433FC-0192-4CF4-821F-F47F9BB2B2AE}"/>
                            </a:ext>
                          </a:extLst>
                        </p:cNvPr>
                        <p:cNvSpPr/>
                        <p:nvPr/>
                      </p:nvSpPr>
                      <p:spPr>
                        <a:xfrm>
                          <a:off x="265179" y="3411859"/>
                          <a:ext cx="407203" cy="6235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A7C3BD-C812-4290-9431-BD95DAF9FE96}"/>
                            </a:ext>
                          </a:extLst>
                        </p:cNvPr>
                        <p:cNvSpPr txBox="1"/>
                        <p:nvPr/>
                      </p:nvSpPr>
                      <p:spPr>
                        <a:xfrm>
                          <a:off x="-1414604" y="2540990"/>
                          <a:ext cx="990364" cy="355101"/>
                        </a:xfrm>
                        <a:prstGeom prst="rect">
                          <a:avLst/>
                        </a:prstGeom>
                        <a:noFill/>
                      </p:spPr>
                      <p:txBody>
                        <a:bodyPr wrap="square" rtlCol="0">
                          <a:spAutoFit/>
                        </a:bodyPr>
                        <a:lstStyle/>
                        <a:p>
                          <a:r>
                            <a:rPr lang="en-US" sz="1600" dirty="0"/>
                            <a:t>Victoria</a:t>
                          </a:r>
                        </a:p>
                      </p:txBody>
                    </p:sp>
                    <p:sp>
                      <p:nvSpPr>
                        <p:cNvPr id="20" name="Rectangle 19">
                          <a:extLst>
                            <a:ext uri="{FF2B5EF4-FFF2-40B4-BE49-F238E27FC236}">
                              <a16:creationId xmlns:a16="http://schemas.microsoft.com/office/drawing/2014/main" id="{1CAABAA9-1394-4B6D-BC27-C491A7A3A21F}"/>
                            </a:ext>
                          </a:extLst>
                        </p:cNvPr>
                        <p:cNvSpPr/>
                        <p:nvPr/>
                      </p:nvSpPr>
                      <p:spPr>
                        <a:xfrm>
                          <a:off x="265179" y="4361387"/>
                          <a:ext cx="203602"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C77246-30FA-4BB5-9832-6E41CC84CF34}"/>
                            </a:ext>
                          </a:extLst>
                        </p:cNvPr>
                        <p:cNvSpPr/>
                        <p:nvPr/>
                      </p:nvSpPr>
                      <p:spPr>
                        <a:xfrm>
                          <a:off x="31755" y="4562596"/>
                          <a:ext cx="203602" cy="67673"/>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D3EDFA-9333-409A-8B00-AD7633227DCD}"/>
                            </a:ext>
                          </a:extLst>
                        </p:cNvPr>
                        <p:cNvSpPr/>
                        <p:nvPr/>
                      </p:nvSpPr>
                      <p:spPr>
                        <a:xfrm>
                          <a:off x="-508754" y="4869170"/>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EA6812-D3AE-458C-B962-9C45A67C0276}"/>
                            </a:ext>
                          </a:extLst>
                        </p:cNvPr>
                        <p:cNvSpPr/>
                        <p:nvPr/>
                      </p:nvSpPr>
                      <p:spPr>
                        <a:xfrm>
                          <a:off x="-1453729" y="4958207"/>
                          <a:ext cx="350952" cy="947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503A24-47EB-41F3-BCB9-86C7A3092D3E}"/>
                            </a:ext>
                          </a:extLst>
                        </p:cNvPr>
                        <p:cNvSpPr/>
                        <p:nvPr/>
                      </p:nvSpPr>
                      <p:spPr>
                        <a:xfrm>
                          <a:off x="-671422" y="1251907"/>
                          <a:ext cx="270203" cy="13749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8D5F5-0AC4-4C22-93D3-20AB9C4C452F}"/>
                            </a:ext>
                          </a:extLst>
                        </p:cNvPr>
                        <p:cNvSpPr/>
                        <p:nvPr/>
                      </p:nvSpPr>
                      <p:spPr>
                        <a:xfrm>
                          <a:off x="-382808" y="1348972"/>
                          <a:ext cx="288614" cy="4795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0AD25-87BF-4E29-9FC1-B818ACBE2730}"/>
                            </a:ext>
                          </a:extLst>
                        </p:cNvPr>
                        <p:cNvSpPr/>
                        <p:nvPr/>
                      </p:nvSpPr>
                      <p:spPr>
                        <a:xfrm>
                          <a:off x="-674831" y="1381824"/>
                          <a:ext cx="292023" cy="58002"/>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EC4C21-9729-4506-944C-14CEEA21C426}"/>
                            </a:ext>
                          </a:extLst>
                        </p:cNvPr>
                        <p:cNvSpPr txBox="1"/>
                        <p:nvPr/>
                      </p:nvSpPr>
                      <p:spPr>
                        <a:xfrm>
                          <a:off x="-667288" y="1285809"/>
                          <a:ext cx="692833" cy="218905"/>
                        </a:xfrm>
                        <a:prstGeom prst="rect">
                          <a:avLst/>
                        </a:prstGeom>
                        <a:noFill/>
                      </p:spPr>
                      <p:txBody>
                        <a:bodyPr wrap="square" rtlCol="0">
                          <a:spAutoFit/>
                        </a:bodyPr>
                        <a:lstStyle/>
                        <a:p>
                          <a:r>
                            <a:rPr lang="en-US" sz="1600" dirty="0"/>
                            <a:t>Vancouver</a:t>
                          </a:r>
                        </a:p>
                      </p:txBody>
                    </p:sp>
                    <p:sp>
                      <p:nvSpPr>
                        <p:cNvPr id="29" name="Rectangle 28">
                          <a:extLst>
                            <a:ext uri="{FF2B5EF4-FFF2-40B4-BE49-F238E27FC236}">
                              <a16:creationId xmlns:a16="http://schemas.microsoft.com/office/drawing/2014/main" id="{F8390AF3-CDDC-4F10-B8A9-8DACF5C4D71C}"/>
                            </a:ext>
                          </a:extLst>
                        </p:cNvPr>
                        <p:cNvSpPr/>
                        <p:nvPr/>
                      </p:nvSpPr>
                      <p:spPr>
                        <a:xfrm>
                          <a:off x="-674831" y="1541216"/>
                          <a:ext cx="232286" cy="53386"/>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7E1A5F4-6EAC-44C2-B9C4-D53BE4D088E1}"/>
                            </a:ext>
                          </a:extLst>
                        </p:cNvPr>
                        <p:cNvSpPr/>
                        <p:nvPr/>
                      </p:nvSpPr>
                      <p:spPr>
                        <a:xfrm>
                          <a:off x="-630034" y="1563520"/>
                          <a:ext cx="131320" cy="149810"/>
                        </a:xfrm>
                        <a:prstGeom prst="ellipse">
                          <a:avLst/>
                        </a:prstGeom>
                        <a:solidFill>
                          <a:srgbClr val="E79369"/>
                        </a:solidFill>
                        <a:ln>
                          <a:solidFill>
                            <a:srgbClr val="FA63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355C0A4-061D-415B-83C5-A8B82188915D}"/>
                            </a:ext>
                          </a:extLst>
                        </p:cNvPr>
                        <p:cNvSpPr txBox="1"/>
                        <p:nvPr/>
                      </p:nvSpPr>
                      <p:spPr>
                        <a:xfrm>
                          <a:off x="-222362" y="4911665"/>
                          <a:ext cx="1623516" cy="355101"/>
                        </a:xfrm>
                        <a:prstGeom prst="rect">
                          <a:avLst/>
                        </a:prstGeom>
                        <a:noFill/>
                      </p:spPr>
                      <p:txBody>
                        <a:bodyPr wrap="square" rtlCol="0">
                          <a:spAutoFit/>
                        </a:bodyPr>
                        <a:lstStyle/>
                        <a:p>
                          <a:r>
                            <a:rPr lang="en-US" sz="1600" dirty="0"/>
                            <a:t>WASHINGTON</a:t>
                          </a:r>
                        </a:p>
                      </p:txBody>
                    </p:sp>
                    <p:sp>
                      <p:nvSpPr>
                        <p:cNvPr id="33" name="TextBox 32">
                          <a:extLst>
                            <a:ext uri="{FF2B5EF4-FFF2-40B4-BE49-F238E27FC236}">
                              <a16:creationId xmlns:a16="http://schemas.microsoft.com/office/drawing/2014/main" id="{3688B8AE-7CA3-4F93-B482-AFC3C56FE663}"/>
                            </a:ext>
                          </a:extLst>
                        </p:cNvPr>
                        <p:cNvSpPr txBox="1"/>
                        <p:nvPr/>
                      </p:nvSpPr>
                      <p:spPr>
                        <a:xfrm>
                          <a:off x="-702352" y="490880"/>
                          <a:ext cx="1623516" cy="613356"/>
                        </a:xfrm>
                        <a:prstGeom prst="rect">
                          <a:avLst/>
                        </a:prstGeom>
                        <a:noFill/>
                      </p:spPr>
                      <p:txBody>
                        <a:bodyPr wrap="square" rtlCol="0">
                          <a:spAutoFit/>
                        </a:bodyPr>
                        <a:lstStyle/>
                        <a:p>
                          <a:pPr algn="ctr"/>
                          <a:r>
                            <a:rPr lang="en-US" sz="1600" dirty="0"/>
                            <a:t>BRITISH COLUMBIA</a:t>
                          </a:r>
                        </a:p>
                      </p:txBody>
                    </p:sp>
                  </p:grpSp>
                  <p:sp>
                    <p:nvSpPr>
                      <p:cNvPr id="75" name="TextBox 74">
                        <a:extLst>
                          <a:ext uri="{FF2B5EF4-FFF2-40B4-BE49-F238E27FC236}">
                            <a16:creationId xmlns:a16="http://schemas.microsoft.com/office/drawing/2014/main" id="{DFF6B966-F802-48D9-9838-CB036C9816A6}"/>
                          </a:ext>
                        </a:extLst>
                      </p:cNvPr>
                      <p:cNvSpPr txBox="1"/>
                      <p:nvPr/>
                    </p:nvSpPr>
                    <p:spPr>
                      <a:xfrm>
                        <a:off x="9092841" y="90639"/>
                        <a:ext cx="323156" cy="387383"/>
                      </a:xfrm>
                      <a:prstGeom prst="rect">
                        <a:avLst/>
                      </a:prstGeom>
                      <a:solidFill>
                        <a:schemeClr val="bg1"/>
                      </a:solidFill>
                      <a:ln>
                        <a:solidFill>
                          <a:schemeClr val="tx1"/>
                        </a:solidFill>
                      </a:ln>
                    </p:spPr>
                    <p:txBody>
                      <a:bodyPr wrap="none" rtlCol="0">
                        <a:spAutoFit/>
                      </a:bodyPr>
                      <a:lstStyle/>
                      <a:p>
                        <a:r>
                          <a:rPr lang="en-US" dirty="0"/>
                          <a:t>C</a:t>
                        </a:r>
                      </a:p>
                    </p:txBody>
                  </p:sp>
                  <p:grpSp>
                    <p:nvGrpSpPr>
                      <p:cNvPr id="44" name="Group 43">
                        <a:extLst>
                          <a:ext uri="{FF2B5EF4-FFF2-40B4-BE49-F238E27FC236}">
                            <a16:creationId xmlns:a16="http://schemas.microsoft.com/office/drawing/2014/main" id="{B9D9311C-9A76-49D0-AC94-297B8D330245}"/>
                          </a:ext>
                        </a:extLst>
                      </p:cNvPr>
                      <p:cNvGrpSpPr/>
                      <p:nvPr/>
                    </p:nvGrpSpPr>
                    <p:grpSpPr>
                      <a:xfrm>
                        <a:off x="3380846" y="0"/>
                        <a:ext cx="5302296" cy="7513886"/>
                        <a:chOff x="5046756" y="599393"/>
                        <a:chExt cx="4397478" cy="6231668"/>
                      </a:xfrm>
                    </p:grpSpPr>
                    <p:grpSp>
                      <p:nvGrpSpPr>
                        <p:cNvPr id="39" name="Group 38">
                          <a:extLst>
                            <a:ext uri="{FF2B5EF4-FFF2-40B4-BE49-F238E27FC236}">
                              <a16:creationId xmlns:a16="http://schemas.microsoft.com/office/drawing/2014/main" id="{ADA94FD1-3A35-4D53-BA53-8292805DA3C8}"/>
                            </a:ext>
                          </a:extLst>
                        </p:cNvPr>
                        <p:cNvGrpSpPr/>
                        <p:nvPr/>
                      </p:nvGrpSpPr>
                      <p:grpSpPr>
                        <a:xfrm>
                          <a:off x="5046756" y="599393"/>
                          <a:ext cx="4397478" cy="6231668"/>
                          <a:chOff x="4982945" y="625966"/>
                          <a:chExt cx="3416521" cy="4841553"/>
                        </a:xfrm>
                      </p:grpSpPr>
                      <p:grpSp>
                        <p:nvGrpSpPr>
                          <p:cNvPr id="51" name="Group 50">
                            <a:extLst>
                              <a:ext uri="{FF2B5EF4-FFF2-40B4-BE49-F238E27FC236}">
                                <a16:creationId xmlns:a16="http://schemas.microsoft.com/office/drawing/2014/main" id="{3A7E4282-8F47-435E-8B3C-DD69C4F4C96F}"/>
                              </a:ext>
                            </a:extLst>
                          </p:cNvPr>
                          <p:cNvGrpSpPr/>
                          <p:nvPr/>
                        </p:nvGrpSpPr>
                        <p:grpSpPr>
                          <a:xfrm>
                            <a:off x="4982945" y="625966"/>
                            <a:ext cx="3416521" cy="4841553"/>
                            <a:chOff x="2996835" y="806628"/>
                            <a:chExt cx="3257321" cy="4615951"/>
                          </a:xfrm>
                        </p:grpSpPr>
                        <p:grpSp>
                          <p:nvGrpSpPr>
                            <p:cNvPr id="37" name="Group 36">
                              <a:extLst>
                                <a:ext uri="{FF2B5EF4-FFF2-40B4-BE49-F238E27FC236}">
                                  <a16:creationId xmlns:a16="http://schemas.microsoft.com/office/drawing/2014/main" id="{2F32F719-9087-4FDE-86E9-F9D9DB1D6676}"/>
                                </a:ext>
                              </a:extLst>
                            </p:cNvPr>
                            <p:cNvGrpSpPr/>
                            <p:nvPr/>
                          </p:nvGrpSpPr>
                          <p:grpSpPr>
                            <a:xfrm>
                              <a:off x="2996835" y="806628"/>
                              <a:ext cx="3257321" cy="4615951"/>
                              <a:chOff x="2555399" y="931978"/>
                              <a:chExt cx="3257321" cy="4615951"/>
                            </a:xfrm>
                          </p:grpSpPr>
                          <p:pic>
                            <p:nvPicPr>
                              <p:cNvPr id="3" name="Picture 2">
                                <a:extLst>
                                  <a:ext uri="{FF2B5EF4-FFF2-40B4-BE49-F238E27FC236}">
                                    <a16:creationId xmlns:a16="http://schemas.microsoft.com/office/drawing/2014/main" id="{2C0F6606-633F-4E2E-B05E-326235A7E4DB}"/>
                                  </a:ext>
                                </a:extLst>
                              </p:cNvPr>
                              <p:cNvPicPr>
                                <a:picLocks noChangeAspect="1"/>
                              </p:cNvPicPr>
                              <p:nvPr/>
                            </p:nvPicPr>
                            <p:blipFill rotWithShape="1">
                              <a:blip r:embed="rId5"/>
                              <a:srcRect l="1088" t="2897" r="46904" b="7446"/>
                              <a:stretch/>
                            </p:blipFill>
                            <p:spPr>
                              <a:xfrm>
                                <a:off x="2555399" y="931978"/>
                                <a:ext cx="3257321" cy="4615951"/>
                              </a:xfrm>
                              <a:prstGeom prst="rect">
                                <a:avLst/>
                              </a:prstGeom>
                              <a:ln w="38100">
                                <a:solidFill>
                                  <a:schemeClr val="tx1"/>
                                </a:solidFill>
                              </a:ln>
                            </p:spPr>
                          </p:pic>
                          <p:sp>
                            <p:nvSpPr>
                              <p:cNvPr id="34" name="TextBox 33">
                                <a:extLst>
                                  <a:ext uri="{FF2B5EF4-FFF2-40B4-BE49-F238E27FC236}">
                                    <a16:creationId xmlns:a16="http://schemas.microsoft.com/office/drawing/2014/main" id="{E3EA0F70-85DC-4F5C-98ED-91AC2E6CFD40}"/>
                                  </a:ext>
                                </a:extLst>
                              </p:cNvPr>
                              <p:cNvSpPr txBox="1"/>
                              <p:nvPr/>
                            </p:nvSpPr>
                            <p:spPr>
                              <a:xfrm>
                                <a:off x="3461903" y="2417474"/>
                                <a:ext cx="861789" cy="207981"/>
                              </a:xfrm>
                              <a:prstGeom prst="rect">
                                <a:avLst/>
                              </a:prstGeom>
                              <a:solidFill>
                                <a:srgbClr val="F1F2F1"/>
                              </a:solidFill>
                            </p:spPr>
                            <p:txBody>
                              <a:bodyPr wrap="square" rtlCol="0">
                                <a:spAutoFit/>
                              </a:bodyPr>
                              <a:lstStyle/>
                              <a:p>
                                <a:r>
                                  <a:rPr lang="en-US" sz="1600" dirty="0"/>
                                  <a:t>Richmond</a:t>
                                </a:r>
                              </a:p>
                            </p:txBody>
                          </p:sp>
                          <p:sp>
                            <p:nvSpPr>
                              <p:cNvPr id="36" name="TextBox 35">
                                <a:extLst>
                                  <a:ext uri="{FF2B5EF4-FFF2-40B4-BE49-F238E27FC236}">
                                    <a16:creationId xmlns:a16="http://schemas.microsoft.com/office/drawing/2014/main" id="{6F423075-A970-4491-9AB1-FCF9BA9AD368}"/>
                                  </a:ext>
                                </a:extLst>
                              </p:cNvPr>
                              <p:cNvSpPr txBox="1"/>
                              <p:nvPr/>
                            </p:nvSpPr>
                            <p:spPr>
                              <a:xfrm>
                                <a:off x="4919845" y="4835309"/>
                                <a:ext cx="815905" cy="338554"/>
                              </a:xfrm>
                              <a:prstGeom prst="rect">
                                <a:avLst/>
                              </a:prstGeom>
                              <a:solidFill>
                                <a:srgbClr val="F1F2F1"/>
                              </a:solidFill>
                            </p:spPr>
                            <p:txBody>
                              <a:bodyPr wrap="square" rtlCol="0">
                                <a:spAutoFit/>
                              </a:bodyPr>
                              <a:lstStyle/>
                              <a:p>
                                <a:r>
                                  <a:rPr lang="en-US" sz="1600" dirty="0"/>
                                  <a:t>Ladner</a:t>
                                </a:r>
                              </a:p>
                            </p:txBody>
                          </p:sp>
                        </p:grpSp>
                        <p:sp>
                          <p:nvSpPr>
                            <p:cNvPr id="47" name="Rectangle 46">
                              <a:extLst>
                                <a:ext uri="{FF2B5EF4-FFF2-40B4-BE49-F238E27FC236}">
                                  <a16:creationId xmlns:a16="http://schemas.microsoft.com/office/drawing/2014/main" id="{BB8EB109-60A7-4F14-AC42-2F218C653616}"/>
                                </a:ext>
                              </a:extLst>
                            </p:cNvPr>
                            <p:cNvSpPr/>
                            <p:nvPr/>
                          </p:nvSpPr>
                          <p:spPr>
                            <a:xfrm>
                              <a:off x="4444157" y="2789458"/>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1B7438-7DBB-4F93-871F-63C72C1EC8BB}"/>
                                </a:ext>
                              </a:extLst>
                            </p:cNvPr>
                            <p:cNvSpPr/>
                            <p:nvPr/>
                          </p:nvSpPr>
                          <p:spPr>
                            <a:xfrm flipV="1">
                              <a:off x="4857110" y="3429000"/>
                              <a:ext cx="478224" cy="156228"/>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630C758-B53F-4D69-A163-91EDC20B54DA}"/>
                                </a:ext>
                              </a:extLst>
                            </p:cNvPr>
                            <p:cNvSpPr/>
                            <p:nvPr/>
                          </p:nvSpPr>
                          <p:spPr>
                            <a:xfrm flipV="1">
                              <a:off x="3455887" y="3350886"/>
                              <a:ext cx="233556" cy="15622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C866E3-2FC6-4938-B461-A6BC9C2F3607}"/>
                                </a:ext>
                              </a:extLst>
                            </p:cNvPr>
                            <p:cNvSpPr/>
                            <p:nvPr/>
                          </p:nvSpPr>
                          <p:spPr>
                            <a:xfrm flipV="1">
                              <a:off x="3393672" y="2811135"/>
                              <a:ext cx="407601" cy="165684"/>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9BA0BD6-B145-4789-8245-3B8843AB7545}"/>
                              </a:ext>
                            </a:extLst>
                          </p:cNvPr>
                          <p:cNvSpPr txBox="1"/>
                          <p:nvPr/>
                        </p:nvSpPr>
                        <p:spPr>
                          <a:xfrm rot="20157738">
                            <a:off x="6678642" y="3789506"/>
                            <a:ext cx="1097652" cy="322819"/>
                          </a:xfrm>
                          <a:prstGeom prst="rect">
                            <a:avLst/>
                          </a:prstGeom>
                          <a:noFill/>
                        </p:spPr>
                        <p:txBody>
                          <a:bodyPr wrap="none" rtlCol="0">
                            <a:spAutoFit/>
                          </a:bodyPr>
                          <a:lstStyle/>
                          <a:p>
                            <a:r>
                              <a:rPr lang="en-US" sz="1400" dirty="0"/>
                              <a:t>Fraser River</a:t>
                            </a:r>
                          </a:p>
                        </p:txBody>
                      </p:sp>
                    </p:grpSp>
                    <p:sp>
                      <p:nvSpPr>
                        <p:cNvPr id="64" name="TextBox 63">
                          <a:extLst>
                            <a:ext uri="{FF2B5EF4-FFF2-40B4-BE49-F238E27FC236}">
                              <a16:creationId xmlns:a16="http://schemas.microsoft.com/office/drawing/2014/main" id="{BD814217-4A3D-476D-91A1-E1A8D9149738}"/>
                            </a:ext>
                          </a:extLst>
                        </p:cNvPr>
                        <p:cNvSpPr txBox="1"/>
                        <p:nvPr/>
                      </p:nvSpPr>
                      <p:spPr>
                        <a:xfrm>
                          <a:off x="5666490" y="1105484"/>
                          <a:ext cx="1074438" cy="677920"/>
                        </a:xfrm>
                        <a:prstGeom prst="rect">
                          <a:avLst/>
                        </a:prstGeom>
                        <a:solidFill>
                          <a:srgbClr val="EDEDE9"/>
                        </a:solidFill>
                      </p:spPr>
                      <p:txBody>
                        <a:bodyPr wrap="square" rtlCol="0">
                          <a:spAutoFit/>
                        </a:bodyPr>
                        <a:lstStyle/>
                        <a:p>
                          <a:pPr algn="ctr"/>
                          <a:r>
                            <a:rPr lang="en-US" sz="1200" dirty="0"/>
                            <a:t>Vancouver International Airport</a:t>
                          </a:r>
                        </a:p>
                      </p:txBody>
                    </p:sp>
                  </p:grpSp>
                </p:grpSp>
                <p:sp>
                  <p:nvSpPr>
                    <p:cNvPr id="68" name="Rectangle 67">
                      <a:extLst>
                        <a:ext uri="{FF2B5EF4-FFF2-40B4-BE49-F238E27FC236}">
                          <a16:creationId xmlns:a16="http://schemas.microsoft.com/office/drawing/2014/main" id="{B456259C-735F-4744-BCB1-4D87FAC0BB36}"/>
                        </a:ext>
                      </a:extLst>
                    </p:cNvPr>
                    <p:cNvSpPr/>
                    <p:nvPr/>
                  </p:nvSpPr>
                  <p:spPr>
                    <a:xfrm>
                      <a:off x="-101494" y="1410909"/>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899183-6CFE-496B-9C4C-DC562A430BE6}"/>
                        </a:ext>
                      </a:extLst>
                    </p:cNvPr>
                    <p:cNvSpPr/>
                    <p:nvPr/>
                  </p:nvSpPr>
                  <p:spPr>
                    <a:xfrm>
                      <a:off x="-35743" y="1664336"/>
                      <a:ext cx="101494" cy="116999"/>
                    </a:xfrm>
                    <a:prstGeom prst="rect">
                      <a:avLst/>
                    </a:prstGeom>
                    <a:solidFill>
                      <a:srgbClr val="CFD3D4"/>
                    </a:solidFill>
                    <a:ln>
                      <a:solidFill>
                        <a:srgbClr val="CF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78">
                    <a:extLst>
                      <a:ext uri="{FF2B5EF4-FFF2-40B4-BE49-F238E27FC236}">
                        <a16:creationId xmlns:a16="http://schemas.microsoft.com/office/drawing/2014/main" id="{9DA19884-93C5-4E24-B124-3B472CB79BB9}"/>
                      </a:ext>
                    </a:extLst>
                  </p:cNvPr>
                  <p:cNvSpPr/>
                  <p:nvPr/>
                </p:nvSpPr>
                <p:spPr>
                  <a:xfrm>
                    <a:off x="568256" y="1608708"/>
                    <a:ext cx="283228" cy="111462"/>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Oval 80">
                  <a:extLst>
                    <a:ext uri="{FF2B5EF4-FFF2-40B4-BE49-F238E27FC236}">
                      <a16:creationId xmlns:a16="http://schemas.microsoft.com/office/drawing/2014/main" id="{494FD311-6050-422C-8E6E-37ED0F084D79}"/>
                    </a:ext>
                  </a:extLst>
                </p:cNvPr>
                <p:cNvSpPr/>
                <p:nvPr/>
              </p:nvSpPr>
              <p:spPr>
                <a:xfrm>
                  <a:off x="472831" y="1563077"/>
                  <a:ext cx="54707" cy="117231"/>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a:extLst>
                  <a:ext uri="{FF2B5EF4-FFF2-40B4-BE49-F238E27FC236}">
                    <a16:creationId xmlns:a16="http://schemas.microsoft.com/office/drawing/2014/main" id="{BD2FC49A-1BFF-4E7E-B4D6-3EBA100DC198}"/>
                  </a:ext>
                </a:extLst>
              </p:cNvPr>
              <p:cNvCxnSpPr>
                <a:cxnSpLocks/>
              </p:cNvCxnSpPr>
              <p:nvPr/>
            </p:nvCxnSpPr>
            <p:spPr>
              <a:xfrm flipV="1">
                <a:off x="520184" y="1608707"/>
                <a:ext cx="54707" cy="87855"/>
              </a:xfrm>
              <a:prstGeom prst="line">
                <a:avLst/>
              </a:prstGeom>
              <a:ln w="28575">
                <a:solidFill>
                  <a:srgbClr val="CFD3D4"/>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D53C38B3-4AC1-4A02-9A22-7C058640BC0C}"/>
                  </a:ext>
                </a:extLst>
              </p:cNvPr>
              <p:cNvSpPr/>
              <p:nvPr/>
            </p:nvSpPr>
            <p:spPr>
              <a:xfrm>
                <a:off x="24994" y="1447992"/>
                <a:ext cx="57541" cy="66348"/>
              </a:xfrm>
              <a:prstGeom prst="ellipse">
                <a:avLst/>
              </a:prstGeom>
              <a:solidFill>
                <a:srgbClr val="EDEDE9"/>
              </a:solidFill>
              <a:ln>
                <a:solidFill>
                  <a:srgbClr val="EDED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97D411D-F51B-5FC7-6B67-6B9B72A6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9877" y="358048"/>
              <a:ext cx="151951" cy="425463"/>
            </a:xfrm>
            <a:prstGeom prst="rect">
              <a:avLst/>
            </a:prstGeom>
          </p:spPr>
        </p:pic>
        <p:pic>
          <p:nvPicPr>
            <p:cNvPr id="5" name="Picture 4">
              <a:extLst>
                <a:ext uri="{FF2B5EF4-FFF2-40B4-BE49-F238E27FC236}">
                  <a16:creationId xmlns:a16="http://schemas.microsoft.com/office/drawing/2014/main" id="{D1E68894-5A4E-0368-2000-82DCD510022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245" b="97606" l="9701" r="89552">
                          <a14:foregroundMark x1="47761" y1="8245" x2="67164" y2="97606"/>
                        </a14:backgroundRemoval>
                      </a14:imgEffect>
                    </a14:imgLayer>
                  </a14:imgProps>
                </a:ext>
              </a:extLst>
            </a:blip>
            <a:stretch>
              <a:fillRect/>
            </a:stretch>
          </p:blipFill>
          <p:spPr>
            <a:xfrm>
              <a:off x="3975038" y="358048"/>
              <a:ext cx="151951" cy="426371"/>
            </a:xfrm>
            <a:prstGeom prst="rect">
              <a:avLst/>
            </a:prstGeom>
          </p:spPr>
        </p:pic>
        <p:sp>
          <p:nvSpPr>
            <p:cNvPr id="13" name="Rectangle 12">
              <a:extLst>
                <a:ext uri="{FF2B5EF4-FFF2-40B4-BE49-F238E27FC236}">
                  <a16:creationId xmlns:a16="http://schemas.microsoft.com/office/drawing/2014/main" id="{9FC56C58-E38B-57FF-CC44-851A685FC106}"/>
                </a:ext>
              </a:extLst>
            </p:cNvPr>
            <p:cNvSpPr/>
            <p:nvPr/>
          </p:nvSpPr>
          <p:spPr>
            <a:xfrm>
              <a:off x="6723803" y="4169452"/>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8BE85F-8FFA-52A4-D1D6-45CBAE8FA11A}"/>
                </a:ext>
              </a:extLst>
            </p:cNvPr>
            <p:cNvSpPr/>
            <p:nvPr/>
          </p:nvSpPr>
          <p:spPr>
            <a:xfrm>
              <a:off x="4045697" y="3017470"/>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DCC48E6-FE19-4142-E074-736154E0EADB}"/>
                </a:ext>
              </a:extLst>
            </p:cNvPr>
            <p:cNvSpPr/>
            <p:nvPr/>
          </p:nvSpPr>
          <p:spPr>
            <a:xfrm>
              <a:off x="3997394" y="3992997"/>
              <a:ext cx="778457" cy="254309"/>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97A54F55-3419-8F95-9D30-A08FF92F1ACF}"/>
                </a:ext>
              </a:extLst>
            </p:cNvPr>
            <p:cNvPicPr>
              <a:picLocks noChangeAspect="1"/>
            </p:cNvPicPr>
            <p:nvPr/>
          </p:nvPicPr>
          <p:blipFill rotWithShape="1">
            <a:blip r:embed="rId9"/>
            <a:srcRect t="17597" b="31938"/>
            <a:stretch/>
          </p:blipFill>
          <p:spPr>
            <a:xfrm>
              <a:off x="2048663" y="7377307"/>
              <a:ext cx="1051651" cy="96143"/>
            </a:xfrm>
            <a:prstGeom prst="rect">
              <a:avLst/>
            </a:prstGeom>
          </p:spPr>
        </p:pic>
        <p:pic>
          <p:nvPicPr>
            <p:cNvPr id="52" name="Picture 51">
              <a:extLst>
                <a:ext uri="{FF2B5EF4-FFF2-40B4-BE49-F238E27FC236}">
                  <a16:creationId xmlns:a16="http://schemas.microsoft.com/office/drawing/2014/main" id="{09924F37-4FD3-3245-B627-763E5D98A53E}"/>
                </a:ext>
              </a:extLst>
            </p:cNvPr>
            <p:cNvPicPr>
              <a:picLocks noChangeAspect="1"/>
            </p:cNvPicPr>
            <p:nvPr/>
          </p:nvPicPr>
          <p:blipFill rotWithShape="1">
            <a:blip r:embed="rId10"/>
            <a:srcRect t="12895"/>
            <a:stretch/>
          </p:blipFill>
          <p:spPr>
            <a:xfrm>
              <a:off x="7377785" y="7377307"/>
              <a:ext cx="1219306" cy="112846"/>
            </a:xfrm>
            <a:prstGeom prst="rect">
              <a:avLst/>
            </a:prstGeom>
          </p:spPr>
        </p:pic>
        <p:cxnSp>
          <p:nvCxnSpPr>
            <p:cNvPr id="35" name="Straight Connector 34">
              <a:extLst>
                <a:ext uri="{FF2B5EF4-FFF2-40B4-BE49-F238E27FC236}">
                  <a16:creationId xmlns:a16="http://schemas.microsoft.com/office/drawing/2014/main" id="{4450AAB4-01C4-7285-86F2-A560EA5BB898}"/>
                </a:ext>
              </a:extLst>
            </p:cNvPr>
            <p:cNvCxnSpPr>
              <a:cxnSpLocks/>
            </p:cNvCxnSpPr>
            <p:nvPr/>
          </p:nvCxnSpPr>
          <p:spPr>
            <a:xfrm>
              <a:off x="325172" y="1739574"/>
              <a:ext cx="7419006" cy="3299879"/>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D97CE6F-A707-7B7B-F44C-874F576F9B76}"/>
                </a:ext>
              </a:extLst>
            </p:cNvPr>
            <p:cNvCxnSpPr>
              <a:cxnSpLocks/>
            </p:cNvCxnSpPr>
            <p:nvPr/>
          </p:nvCxnSpPr>
          <p:spPr>
            <a:xfrm>
              <a:off x="253367" y="1937336"/>
              <a:ext cx="6093552" cy="4618200"/>
            </a:xfrm>
            <a:prstGeom prst="line">
              <a:avLst/>
            </a:prstGeom>
            <a:ln w="19050">
              <a:solidFill>
                <a:srgbClr val="00B0F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6215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93E67608-00CF-4799-9CCA-159FB04A96E5}"/>
              </a:ext>
            </a:extLst>
          </p:cNvPr>
          <p:cNvGrpSpPr/>
          <p:nvPr/>
        </p:nvGrpSpPr>
        <p:grpSpPr>
          <a:xfrm>
            <a:off x="663773" y="113728"/>
            <a:ext cx="9082053" cy="6555959"/>
            <a:chOff x="663773" y="113728"/>
            <a:chExt cx="9082053" cy="6555959"/>
          </a:xfrm>
        </p:grpSpPr>
        <p:grpSp>
          <p:nvGrpSpPr>
            <p:cNvPr id="115" name="Group 114">
              <a:extLst>
                <a:ext uri="{FF2B5EF4-FFF2-40B4-BE49-F238E27FC236}">
                  <a16:creationId xmlns:a16="http://schemas.microsoft.com/office/drawing/2014/main" id="{B63A7EC6-E641-40F4-93C1-FBFD05AA9CA2}"/>
                </a:ext>
              </a:extLst>
            </p:cNvPr>
            <p:cNvGrpSpPr/>
            <p:nvPr/>
          </p:nvGrpSpPr>
          <p:grpSpPr>
            <a:xfrm>
              <a:off x="663773" y="113728"/>
              <a:ext cx="9082053" cy="2403283"/>
              <a:chOff x="370406" y="156258"/>
              <a:chExt cx="9082053" cy="2403283"/>
            </a:xfrm>
          </p:grpSpPr>
          <p:grpSp>
            <p:nvGrpSpPr>
              <p:cNvPr id="108" name="Group 107">
                <a:extLst>
                  <a:ext uri="{FF2B5EF4-FFF2-40B4-BE49-F238E27FC236}">
                    <a16:creationId xmlns:a16="http://schemas.microsoft.com/office/drawing/2014/main" id="{64D993D5-3362-4DA0-A946-4EAA8017EFF4}"/>
                  </a:ext>
                </a:extLst>
              </p:cNvPr>
              <p:cNvGrpSpPr/>
              <p:nvPr/>
            </p:nvGrpSpPr>
            <p:grpSpPr>
              <a:xfrm>
                <a:off x="370406" y="156258"/>
                <a:ext cx="9082053" cy="2403283"/>
                <a:chOff x="1346788" y="4367311"/>
                <a:chExt cx="9082053" cy="2403283"/>
              </a:xfrm>
            </p:grpSpPr>
            <p:pic>
              <p:nvPicPr>
                <p:cNvPr id="1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EA1D3A25-744B-4C99-B7C5-7BD8E68DD5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296" t="52327" r="47421"/>
                <a:stretch/>
              </p:blipFill>
              <p:spPr bwMode="auto">
                <a:xfrm>
                  <a:off x="1346788" y="4367311"/>
                  <a:ext cx="3370093" cy="239637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2C0AD-7BDD-45BA-B9CF-9FBFFC8A679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37610" r="24452" b="13490"/>
                <a:stretch/>
              </p:blipFill>
              <p:spPr bwMode="auto">
                <a:xfrm>
                  <a:off x="4789506" y="4368521"/>
                  <a:ext cx="2783355" cy="24020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7FDD3D-16FC-462B-B34E-4D28224AC24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l="-310" t="35274" r="310"/>
                <a:stretch/>
              </p:blipFill>
              <p:spPr>
                <a:xfrm>
                  <a:off x="7645486" y="4368521"/>
                  <a:ext cx="2783355" cy="2402073"/>
                </a:xfrm>
                <a:prstGeom prst="rect">
                  <a:avLst/>
                </a:prstGeom>
                <a:ln w="19050">
                  <a:solidFill>
                    <a:schemeClr val="tx1"/>
                  </a:solidFill>
                </a:ln>
              </p:spPr>
            </p:pic>
          </p:grpSp>
          <p:sp>
            <p:nvSpPr>
              <p:cNvPr id="110" name="TextBox 109">
                <a:extLst>
                  <a:ext uri="{FF2B5EF4-FFF2-40B4-BE49-F238E27FC236}">
                    <a16:creationId xmlns:a16="http://schemas.microsoft.com/office/drawing/2014/main" id="{AFD9D4E0-F043-4DD9-98BA-8DD721704A69}"/>
                  </a:ext>
                </a:extLst>
              </p:cNvPr>
              <p:cNvSpPr txBox="1"/>
              <p:nvPr/>
            </p:nvSpPr>
            <p:spPr>
              <a:xfrm>
                <a:off x="422022" y="188313"/>
                <a:ext cx="317716" cy="369332"/>
              </a:xfrm>
              <a:prstGeom prst="rect">
                <a:avLst/>
              </a:prstGeom>
              <a:solidFill>
                <a:schemeClr val="bg1"/>
              </a:solidFill>
              <a:ln>
                <a:solidFill>
                  <a:schemeClr val="tx1"/>
                </a:solidFill>
              </a:ln>
            </p:spPr>
            <p:txBody>
              <a:bodyPr wrap="none" rtlCol="0">
                <a:spAutoFit/>
              </a:bodyPr>
              <a:lstStyle/>
              <a:p>
                <a:r>
                  <a:rPr lang="en-US" dirty="0"/>
                  <a:t>A</a:t>
                </a:r>
              </a:p>
            </p:txBody>
          </p:sp>
          <p:sp>
            <p:nvSpPr>
              <p:cNvPr id="111" name="TextBox 110">
                <a:extLst>
                  <a:ext uri="{FF2B5EF4-FFF2-40B4-BE49-F238E27FC236}">
                    <a16:creationId xmlns:a16="http://schemas.microsoft.com/office/drawing/2014/main" id="{1F8C503E-E2DE-48A2-9193-BA0BC5045B4A}"/>
                  </a:ext>
                </a:extLst>
              </p:cNvPr>
              <p:cNvSpPr txBox="1"/>
              <p:nvPr/>
            </p:nvSpPr>
            <p:spPr>
              <a:xfrm>
                <a:off x="3884147" y="188313"/>
                <a:ext cx="309700" cy="369332"/>
              </a:xfrm>
              <a:prstGeom prst="rect">
                <a:avLst/>
              </a:prstGeom>
              <a:solidFill>
                <a:schemeClr val="bg1"/>
              </a:solidFill>
              <a:ln>
                <a:solidFill>
                  <a:schemeClr val="tx1"/>
                </a:solidFill>
              </a:ln>
            </p:spPr>
            <p:txBody>
              <a:bodyPr wrap="none" rtlCol="0">
                <a:spAutoFit/>
              </a:bodyPr>
              <a:lstStyle/>
              <a:p>
                <a:r>
                  <a:rPr lang="en-US" dirty="0"/>
                  <a:t>B</a:t>
                </a:r>
              </a:p>
            </p:txBody>
          </p:sp>
          <p:sp>
            <p:nvSpPr>
              <p:cNvPr id="112" name="TextBox 111">
                <a:extLst>
                  <a:ext uri="{FF2B5EF4-FFF2-40B4-BE49-F238E27FC236}">
                    <a16:creationId xmlns:a16="http://schemas.microsoft.com/office/drawing/2014/main" id="{0677A5AF-D772-4AA0-9FDE-2C93ECF2A1CA}"/>
                  </a:ext>
                </a:extLst>
              </p:cNvPr>
              <p:cNvSpPr txBox="1"/>
              <p:nvPr/>
            </p:nvSpPr>
            <p:spPr>
              <a:xfrm>
                <a:off x="6725749" y="188313"/>
                <a:ext cx="308098" cy="369332"/>
              </a:xfrm>
              <a:prstGeom prst="rect">
                <a:avLst/>
              </a:prstGeom>
              <a:solidFill>
                <a:schemeClr val="bg1"/>
              </a:solidFill>
              <a:ln>
                <a:solidFill>
                  <a:schemeClr val="tx1"/>
                </a:solidFill>
              </a:ln>
            </p:spPr>
            <p:txBody>
              <a:bodyPr wrap="none" rtlCol="0">
                <a:spAutoFit/>
              </a:bodyPr>
              <a:lstStyle/>
              <a:p>
                <a:r>
                  <a:rPr lang="en-US" dirty="0"/>
                  <a:t>C</a:t>
                </a:r>
              </a:p>
            </p:txBody>
          </p:sp>
        </p:grpSp>
        <p:grpSp>
          <p:nvGrpSpPr>
            <p:cNvPr id="114" name="Group 113">
              <a:extLst>
                <a:ext uri="{FF2B5EF4-FFF2-40B4-BE49-F238E27FC236}">
                  <a16:creationId xmlns:a16="http://schemas.microsoft.com/office/drawing/2014/main" id="{117D94A5-E87A-4DBD-B012-2BAB2C7476EC}"/>
                </a:ext>
              </a:extLst>
            </p:cNvPr>
            <p:cNvGrpSpPr/>
            <p:nvPr/>
          </p:nvGrpSpPr>
          <p:grpSpPr>
            <a:xfrm>
              <a:off x="1328227" y="2725061"/>
              <a:ext cx="7753147" cy="3944626"/>
              <a:chOff x="1210439" y="2755906"/>
              <a:chExt cx="7753147" cy="3944626"/>
            </a:xfrm>
          </p:grpSpPr>
          <p:pic>
            <p:nvPicPr>
              <p:cNvPr id="3" name="Picture 2">
                <a:extLst>
                  <a:ext uri="{FF2B5EF4-FFF2-40B4-BE49-F238E27FC236}">
                    <a16:creationId xmlns:a16="http://schemas.microsoft.com/office/drawing/2014/main" id="{5A9F3A67-0A2F-42E8-A70F-F86615942A17}"/>
                  </a:ext>
                </a:extLst>
              </p:cNvPr>
              <p:cNvPicPr>
                <a:picLocks noChangeAspect="1"/>
              </p:cNvPicPr>
              <p:nvPr/>
            </p:nvPicPr>
            <p:blipFill>
              <a:blip r:embed="rId8"/>
              <a:stretch>
                <a:fillRect/>
              </a:stretch>
            </p:blipFill>
            <p:spPr>
              <a:xfrm>
                <a:off x="1210439" y="2755906"/>
                <a:ext cx="7753147" cy="3944626"/>
              </a:xfrm>
              <a:prstGeom prst="rect">
                <a:avLst/>
              </a:prstGeom>
              <a:ln w="19050">
                <a:solidFill>
                  <a:schemeClr val="tx1"/>
                </a:solidFill>
              </a:ln>
            </p:spPr>
          </p:pic>
          <p:sp>
            <p:nvSpPr>
              <p:cNvPr id="113" name="TextBox 112">
                <a:extLst>
                  <a:ext uri="{FF2B5EF4-FFF2-40B4-BE49-F238E27FC236}">
                    <a16:creationId xmlns:a16="http://schemas.microsoft.com/office/drawing/2014/main" id="{2022E3AB-4EBD-411C-8AC5-C887C9113F45}"/>
                  </a:ext>
                </a:extLst>
              </p:cNvPr>
              <p:cNvSpPr txBox="1"/>
              <p:nvPr/>
            </p:nvSpPr>
            <p:spPr>
              <a:xfrm>
                <a:off x="1284867" y="2834941"/>
                <a:ext cx="327334" cy="369332"/>
              </a:xfrm>
              <a:prstGeom prst="rect">
                <a:avLst/>
              </a:prstGeom>
              <a:solidFill>
                <a:schemeClr val="bg1"/>
              </a:solidFill>
              <a:ln>
                <a:solidFill>
                  <a:schemeClr val="tx1"/>
                </a:solidFill>
              </a:ln>
            </p:spPr>
            <p:txBody>
              <a:bodyPr wrap="none" rtlCol="0">
                <a:spAutoFit/>
              </a:bodyPr>
              <a:lstStyle/>
              <a:p>
                <a:r>
                  <a:rPr lang="en-US" dirty="0"/>
                  <a:t>D</a:t>
                </a:r>
              </a:p>
            </p:txBody>
          </p:sp>
        </p:grpSp>
      </p:grpSp>
    </p:spTree>
    <p:extLst>
      <p:ext uri="{BB962C8B-B14F-4D97-AF65-F5344CB8AC3E}">
        <p14:creationId xmlns:p14="http://schemas.microsoft.com/office/powerpoint/2010/main" val="19220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577703-FBAC-4A33-B8C0-F81B175B1983}"/>
              </a:ext>
            </a:extLst>
          </p:cNvPr>
          <p:cNvGrpSpPr/>
          <p:nvPr/>
        </p:nvGrpSpPr>
        <p:grpSpPr>
          <a:xfrm>
            <a:off x="852574" y="384061"/>
            <a:ext cx="10219702" cy="5568315"/>
            <a:chOff x="852574" y="384061"/>
            <a:chExt cx="10219702" cy="5568315"/>
          </a:xfrm>
        </p:grpSpPr>
        <p:grpSp>
          <p:nvGrpSpPr>
            <p:cNvPr id="2" name="Group 1">
              <a:extLst>
                <a:ext uri="{FF2B5EF4-FFF2-40B4-BE49-F238E27FC236}">
                  <a16:creationId xmlns:a16="http://schemas.microsoft.com/office/drawing/2014/main" id="{EB6F148B-B747-46F7-B05E-A73D15E29303}"/>
                </a:ext>
              </a:extLst>
            </p:cNvPr>
            <p:cNvGrpSpPr/>
            <p:nvPr/>
          </p:nvGrpSpPr>
          <p:grpSpPr>
            <a:xfrm>
              <a:off x="852574" y="384061"/>
              <a:ext cx="10219702" cy="5568315"/>
              <a:chOff x="852574" y="384061"/>
              <a:chExt cx="10219702" cy="5568315"/>
            </a:xfrm>
          </p:grpSpPr>
          <p:sp>
            <p:nvSpPr>
              <p:cNvPr id="24" name="Freeform 23"/>
              <p:cNvSpPr/>
              <p:nvPr/>
            </p:nvSpPr>
            <p:spPr>
              <a:xfrm>
                <a:off x="852574" y="384061"/>
                <a:ext cx="4117467" cy="1848897"/>
              </a:xfrm>
              <a:custGeom>
                <a:avLst/>
                <a:gdLst>
                  <a:gd name="connsiteX0" fmla="*/ 4682532 w 4682532"/>
                  <a:gd name="connsiteY0" fmla="*/ 432079 h 1848897"/>
                  <a:gd name="connsiteX1" fmla="*/ 2994409 w 4682532"/>
                  <a:gd name="connsiteY1" fmla="*/ 0 h 1848897"/>
                  <a:gd name="connsiteX2" fmla="*/ 0 w 4682532"/>
                  <a:gd name="connsiteY2" fmla="*/ 1346479 h 1848897"/>
                  <a:gd name="connsiteX3" fmla="*/ 1477108 w 4682532"/>
                  <a:gd name="connsiteY3" fmla="*/ 1848897 h 1848897"/>
                  <a:gd name="connsiteX4" fmla="*/ 4682532 w 4682532"/>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24932 w 4230356"/>
                  <a:gd name="connsiteY3" fmla="*/ 1848897 h 1848897"/>
                  <a:gd name="connsiteX4" fmla="*/ 4230356 w 4230356"/>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58798 w 4230356"/>
                  <a:gd name="connsiteY3" fmla="*/ 1848897 h 1848897"/>
                  <a:gd name="connsiteX4" fmla="*/ 4230356 w 4230356"/>
                  <a:gd name="connsiteY4" fmla="*/ 432079 h 1848897"/>
                  <a:gd name="connsiteX0" fmla="*/ 4117467 w 4117467"/>
                  <a:gd name="connsiteY0" fmla="*/ 533679 h 1848897"/>
                  <a:gd name="connsiteX1" fmla="*/ 2542233 w 4117467"/>
                  <a:gd name="connsiteY1" fmla="*/ 0 h 1848897"/>
                  <a:gd name="connsiteX2" fmla="*/ 0 w 4117467"/>
                  <a:gd name="connsiteY2" fmla="*/ 1004835 h 1848897"/>
                  <a:gd name="connsiteX3" fmla="*/ 1058798 w 4117467"/>
                  <a:gd name="connsiteY3" fmla="*/ 1848897 h 1848897"/>
                  <a:gd name="connsiteX4" fmla="*/ 4117467 w 4117467"/>
                  <a:gd name="connsiteY4" fmla="*/ 533679 h 184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467" h="1848897">
                    <a:moveTo>
                      <a:pt x="4117467" y="533679"/>
                    </a:moveTo>
                    <a:lnTo>
                      <a:pt x="2542233" y="0"/>
                    </a:lnTo>
                    <a:lnTo>
                      <a:pt x="0" y="1004835"/>
                    </a:lnTo>
                    <a:lnTo>
                      <a:pt x="1058798" y="1848897"/>
                    </a:lnTo>
                    <a:lnTo>
                      <a:pt x="4117467" y="53367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633155" y="2478857"/>
                <a:ext cx="5439121" cy="3473519"/>
              </a:xfrm>
              <a:custGeom>
                <a:avLst/>
                <a:gdLst>
                  <a:gd name="connsiteX0" fmla="*/ 0 w 6973556"/>
                  <a:gd name="connsiteY0" fmla="*/ 3396343 h 3627455"/>
                  <a:gd name="connsiteX1" fmla="*/ 1668027 w 6973556"/>
                  <a:gd name="connsiteY1" fmla="*/ 3627455 h 3627455"/>
                  <a:gd name="connsiteX2" fmla="*/ 6973556 w 6973556"/>
                  <a:gd name="connsiteY2" fmla="*/ 251209 h 3627455"/>
                  <a:gd name="connsiteX3" fmla="*/ 5637126 w 6973556"/>
                  <a:gd name="connsiteY3" fmla="*/ 0 h 3627455"/>
                  <a:gd name="connsiteX4" fmla="*/ 0 w 6973556"/>
                  <a:gd name="connsiteY4" fmla="*/ 3396343 h 3627455"/>
                  <a:gd name="connsiteX0" fmla="*/ 0 w 6973556"/>
                  <a:gd name="connsiteY0" fmla="*/ 3396343 h 4260501"/>
                  <a:gd name="connsiteX1" fmla="*/ 994788 w 6973556"/>
                  <a:gd name="connsiteY1" fmla="*/ 4260501 h 4260501"/>
                  <a:gd name="connsiteX2" fmla="*/ 6973556 w 6973556"/>
                  <a:gd name="connsiteY2" fmla="*/ 251209 h 4260501"/>
                  <a:gd name="connsiteX3" fmla="*/ 5637126 w 6973556"/>
                  <a:gd name="connsiteY3" fmla="*/ 0 h 4260501"/>
                  <a:gd name="connsiteX4" fmla="*/ 0 w 6973556"/>
                  <a:gd name="connsiteY4" fmla="*/ 3396343 h 4260501"/>
                  <a:gd name="connsiteX0" fmla="*/ 0 w 6973556"/>
                  <a:gd name="connsiteY0" fmla="*/ 3396343 h 4260501"/>
                  <a:gd name="connsiteX1" fmla="*/ 994788 w 6973556"/>
                  <a:gd name="connsiteY1" fmla="*/ 4260501 h 4260501"/>
                  <a:gd name="connsiteX2" fmla="*/ 6973556 w 6973556"/>
                  <a:gd name="connsiteY2" fmla="*/ 416295 h 4260501"/>
                  <a:gd name="connsiteX3" fmla="*/ 5637126 w 6973556"/>
                  <a:gd name="connsiteY3" fmla="*/ 0 h 4260501"/>
                  <a:gd name="connsiteX4" fmla="*/ 0 w 6973556"/>
                  <a:gd name="connsiteY4" fmla="*/ 3396343 h 4260501"/>
                  <a:gd name="connsiteX0" fmla="*/ 0 w 6973556"/>
                  <a:gd name="connsiteY0" fmla="*/ 3368828 h 4232986"/>
                  <a:gd name="connsiteX1" fmla="*/ 994788 w 6973556"/>
                  <a:gd name="connsiteY1" fmla="*/ 4232986 h 4232986"/>
                  <a:gd name="connsiteX2" fmla="*/ 6973556 w 6973556"/>
                  <a:gd name="connsiteY2" fmla="*/ 388780 h 4232986"/>
                  <a:gd name="connsiteX3" fmla="*/ 5909300 w 6973556"/>
                  <a:gd name="connsiteY3" fmla="*/ 0 h 4232986"/>
                  <a:gd name="connsiteX4" fmla="*/ 0 w 6973556"/>
                  <a:gd name="connsiteY4" fmla="*/ 3368828 h 4232986"/>
                  <a:gd name="connsiteX0" fmla="*/ 0 w 6887605"/>
                  <a:gd name="connsiteY0" fmla="*/ 3327557 h 4232986"/>
                  <a:gd name="connsiteX1" fmla="*/ 908837 w 6887605"/>
                  <a:gd name="connsiteY1" fmla="*/ 4232986 h 4232986"/>
                  <a:gd name="connsiteX2" fmla="*/ 6887605 w 6887605"/>
                  <a:gd name="connsiteY2" fmla="*/ 388780 h 4232986"/>
                  <a:gd name="connsiteX3" fmla="*/ 5823349 w 6887605"/>
                  <a:gd name="connsiteY3" fmla="*/ 0 h 4232986"/>
                  <a:gd name="connsiteX4" fmla="*/ 0 w 6887605"/>
                  <a:gd name="connsiteY4" fmla="*/ 3327557 h 4232986"/>
                  <a:gd name="connsiteX0" fmla="*/ 0 w 6901930"/>
                  <a:gd name="connsiteY0" fmla="*/ 3355072 h 4232986"/>
                  <a:gd name="connsiteX1" fmla="*/ 923162 w 6901930"/>
                  <a:gd name="connsiteY1" fmla="*/ 4232986 h 4232986"/>
                  <a:gd name="connsiteX2" fmla="*/ 6901930 w 6901930"/>
                  <a:gd name="connsiteY2" fmla="*/ 388780 h 4232986"/>
                  <a:gd name="connsiteX3" fmla="*/ 5837674 w 6901930"/>
                  <a:gd name="connsiteY3" fmla="*/ 0 h 4232986"/>
                  <a:gd name="connsiteX4" fmla="*/ 0 w 6901930"/>
                  <a:gd name="connsiteY4" fmla="*/ 3355072 h 423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1930" h="4232986">
                    <a:moveTo>
                      <a:pt x="0" y="3355072"/>
                    </a:moveTo>
                    <a:lnTo>
                      <a:pt x="923162" y="4232986"/>
                    </a:lnTo>
                    <a:lnTo>
                      <a:pt x="6901930" y="388780"/>
                    </a:lnTo>
                    <a:lnTo>
                      <a:pt x="5837674" y="0"/>
                    </a:lnTo>
                    <a:lnTo>
                      <a:pt x="0" y="335507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1316335" y="622999"/>
                <a:ext cx="9103878" cy="4643532"/>
              </a:xfrm>
              <a:custGeom>
                <a:avLst/>
                <a:gdLst>
                  <a:gd name="connsiteX0" fmla="*/ 3245618 w 10701495"/>
                  <a:gd name="connsiteY0" fmla="*/ 0 h 5737609"/>
                  <a:gd name="connsiteX1" fmla="*/ 0 w 10701495"/>
                  <a:gd name="connsiteY1" fmla="*/ 1406769 h 5737609"/>
                  <a:gd name="connsiteX2" fmla="*/ 5094514 w 10701495"/>
                  <a:gd name="connsiteY2" fmla="*/ 5737609 h 5737609"/>
                  <a:gd name="connsiteX3" fmla="*/ 10701495 w 10701495"/>
                  <a:gd name="connsiteY3" fmla="*/ 2351314 h 5737609"/>
                  <a:gd name="connsiteX4" fmla="*/ 3245618 w 10701495"/>
                  <a:gd name="connsiteY4" fmla="*/ 0 h 5737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01495" h="5737609">
                    <a:moveTo>
                      <a:pt x="3245618" y="0"/>
                    </a:moveTo>
                    <a:lnTo>
                      <a:pt x="0" y="1406769"/>
                    </a:lnTo>
                    <a:lnTo>
                      <a:pt x="5094514" y="5737609"/>
                    </a:lnTo>
                    <a:lnTo>
                      <a:pt x="10701495" y="2351314"/>
                    </a:lnTo>
                    <a:lnTo>
                      <a:pt x="3245618" y="0"/>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5058678" y="2477533"/>
                <a:ext cx="4620638" cy="2679970"/>
              </a:xfrm>
              <a:custGeom>
                <a:avLst/>
                <a:gdLst>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511685 w 4620638"/>
                  <a:gd name="connsiteY4" fmla="*/ 1415375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2079617 w 4620638"/>
                  <a:gd name="connsiteY7" fmla="*/ 1959403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20638" h="2679970">
                    <a:moveTo>
                      <a:pt x="4620638" y="97277"/>
                    </a:moveTo>
                    <a:lnTo>
                      <a:pt x="4474723" y="535021"/>
                    </a:lnTo>
                    <a:lnTo>
                      <a:pt x="4281550" y="787280"/>
                    </a:lnTo>
                    <a:lnTo>
                      <a:pt x="3777634" y="992281"/>
                    </a:lnTo>
                    <a:lnTo>
                      <a:pt x="3421374" y="1246041"/>
                    </a:lnTo>
                    <a:lnTo>
                      <a:pt x="2913434" y="1466595"/>
                    </a:lnTo>
                    <a:lnTo>
                      <a:pt x="2397146" y="1774878"/>
                    </a:lnTo>
                    <a:lnTo>
                      <a:pt x="2079617" y="1959403"/>
                    </a:lnTo>
                    <a:lnTo>
                      <a:pt x="1887166" y="2096311"/>
                    </a:lnTo>
                    <a:lnTo>
                      <a:pt x="1556425" y="2300592"/>
                    </a:lnTo>
                    <a:lnTo>
                      <a:pt x="1108953" y="2465962"/>
                    </a:lnTo>
                    <a:lnTo>
                      <a:pt x="714983" y="2679970"/>
                    </a:lnTo>
                    <a:lnTo>
                      <a:pt x="500974" y="2602149"/>
                    </a:lnTo>
                    <a:lnTo>
                      <a:pt x="184825" y="2339502"/>
                    </a:lnTo>
                    <a:lnTo>
                      <a:pt x="34046" y="1921213"/>
                    </a:lnTo>
                    <a:lnTo>
                      <a:pt x="68093" y="1653702"/>
                    </a:lnTo>
                    <a:lnTo>
                      <a:pt x="53502" y="1293779"/>
                    </a:lnTo>
                    <a:lnTo>
                      <a:pt x="48638" y="1225685"/>
                    </a:lnTo>
                    <a:lnTo>
                      <a:pt x="0" y="909536"/>
                    </a:lnTo>
                    <a:lnTo>
                      <a:pt x="179961" y="695528"/>
                    </a:lnTo>
                    <a:lnTo>
                      <a:pt x="588523" y="554477"/>
                    </a:lnTo>
                    <a:lnTo>
                      <a:pt x="836578" y="452336"/>
                    </a:lnTo>
                    <a:lnTo>
                      <a:pt x="1031132" y="291830"/>
                    </a:lnTo>
                    <a:lnTo>
                      <a:pt x="1434829" y="316149"/>
                    </a:lnTo>
                    <a:lnTo>
                      <a:pt x="2256817" y="321013"/>
                    </a:lnTo>
                    <a:lnTo>
                      <a:pt x="2611876" y="369651"/>
                    </a:lnTo>
                    <a:lnTo>
                      <a:pt x="3268493" y="355060"/>
                    </a:lnTo>
                    <a:lnTo>
                      <a:pt x="3769468" y="301558"/>
                    </a:lnTo>
                    <a:lnTo>
                      <a:pt x="4275306" y="34047"/>
                    </a:lnTo>
                    <a:lnTo>
                      <a:pt x="4533089" y="0"/>
                    </a:lnTo>
                    <a:lnTo>
                      <a:pt x="4620638" y="97277"/>
                    </a:lnTo>
                    <a:close/>
                  </a:path>
                </a:pathLst>
              </a:cu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2166451" y="782739"/>
                <a:ext cx="2471485" cy="1429426"/>
              </a:xfrm>
              <a:custGeom>
                <a:avLst/>
                <a:gdLst>
                  <a:gd name="connsiteX0" fmla="*/ 554476 w 2290863"/>
                  <a:gd name="connsiteY0" fmla="*/ 977630 h 1332690"/>
                  <a:gd name="connsiteX1" fmla="*/ 1245140 w 2290863"/>
                  <a:gd name="connsiteY1" fmla="*/ 481519 h 1332690"/>
                  <a:gd name="connsiteX2" fmla="*/ 2183859 w 2290863"/>
                  <a:gd name="connsiteY2" fmla="*/ 306421 h 1332690"/>
                  <a:gd name="connsiteX3" fmla="*/ 2290863 w 2290863"/>
                  <a:gd name="connsiteY3" fmla="*/ 204281 h 1332690"/>
                  <a:gd name="connsiteX4" fmla="*/ 2217906 w 2290863"/>
                  <a:gd name="connsiteY4" fmla="*/ 107004 h 1332690"/>
                  <a:gd name="connsiteX5" fmla="*/ 2052536 w 2290863"/>
                  <a:gd name="connsiteY5" fmla="*/ 29183 h 1332690"/>
                  <a:gd name="connsiteX6" fmla="*/ 1833663 w 2290863"/>
                  <a:gd name="connsiteY6" fmla="*/ 0 h 1332690"/>
                  <a:gd name="connsiteX7" fmla="*/ 1624519 w 2290863"/>
                  <a:gd name="connsiteY7" fmla="*/ 4864 h 1332690"/>
                  <a:gd name="connsiteX8" fmla="*/ 228600 w 2290863"/>
                  <a:gd name="connsiteY8" fmla="*/ 598251 h 1332690"/>
                  <a:gd name="connsiteX9" fmla="*/ 24319 w 2290863"/>
                  <a:gd name="connsiteY9" fmla="*/ 739302 h 1332690"/>
                  <a:gd name="connsiteX10" fmla="*/ 0 w 2290863"/>
                  <a:gd name="connsiteY10" fmla="*/ 831715 h 1332690"/>
                  <a:gd name="connsiteX11" fmla="*/ 29183 w 2290863"/>
                  <a:gd name="connsiteY11" fmla="*/ 1011677 h 1332690"/>
                  <a:gd name="connsiteX12" fmla="*/ 189689 w 2290863"/>
                  <a:gd name="connsiteY12" fmla="*/ 1167319 h 1332690"/>
                  <a:gd name="connsiteX13" fmla="*/ 403698 w 2290863"/>
                  <a:gd name="connsiteY13" fmla="*/ 1313234 h 1332690"/>
                  <a:gd name="connsiteX14" fmla="*/ 486383 w 2290863"/>
                  <a:gd name="connsiteY14" fmla="*/ 1332690 h 1332690"/>
                  <a:gd name="connsiteX15" fmla="*/ 554476 w 2290863"/>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204941 w 2471485"/>
                  <a:gd name="connsiteY9" fmla="*/ 7393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65666 w 2471485"/>
                  <a:gd name="connsiteY8" fmla="*/ 338606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1074366 h 1429426"/>
                  <a:gd name="connsiteX1" fmla="*/ 1425762 w 2471485"/>
                  <a:gd name="connsiteY1" fmla="*/ 578255 h 1429426"/>
                  <a:gd name="connsiteX2" fmla="*/ 2364481 w 2471485"/>
                  <a:gd name="connsiteY2" fmla="*/ 403157 h 1429426"/>
                  <a:gd name="connsiteX3" fmla="*/ 2471485 w 2471485"/>
                  <a:gd name="connsiteY3" fmla="*/ 301017 h 1429426"/>
                  <a:gd name="connsiteX4" fmla="*/ 2398528 w 2471485"/>
                  <a:gd name="connsiteY4" fmla="*/ 203740 h 1429426"/>
                  <a:gd name="connsiteX5" fmla="*/ 2233158 w 2471485"/>
                  <a:gd name="connsiteY5" fmla="*/ 125919 h 1429426"/>
                  <a:gd name="connsiteX6" fmla="*/ 2014285 w 2471485"/>
                  <a:gd name="connsiteY6" fmla="*/ 96736 h 1429426"/>
                  <a:gd name="connsiteX7" fmla="*/ 1511630 w 2471485"/>
                  <a:gd name="connsiteY7" fmla="*/ 0 h 1429426"/>
                  <a:gd name="connsiteX8" fmla="*/ 465666 w 2471485"/>
                  <a:gd name="connsiteY8" fmla="*/ 435342 h 1429426"/>
                  <a:gd name="connsiteX9" fmla="*/ 193652 w 2471485"/>
                  <a:gd name="connsiteY9" fmla="*/ 531238 h 1429426"/>
                  <a:gd name="connsiteX10" fmla="*/ 0 w 2471485"/>
                  <a:gd name="connsiteY10" fmla="*/ 736540 h 1429426"/>
                  <a:gd name="connsiteX11" fmla="*/ 209805 w 2471485"/>
                  <a:gd name="connsiteY11" fmla="*/ 1108413 h 1429426"/>
                  <a:gd name="connsiteX12" fmla="*/ 370311 w 2471485"/>
                  <a:gd name="connsiteY12" fmla="*/ 1264055 h 1429426"/>
                  <a:gd name="connsiteX13" fmla="*/ 584320 w 2471485"/>
                  <a:gd name="connsiteY13" fmla="*/ 1409970 h 1429426"/>
                  <a:gd name="connsiteX14" fmla="*/ 667005 w 2471485"/>
                  <a:gd name="connsiteY14" fmla="*/ 1429426 h 1429426"/>
                  <a:gd name="connsiteX15" fmla="*/ 735098 w 2471485"/>
                  <a:gd name="connsiteY15" fmla="*/ 1074366 h 14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485" h="1429426">
                    <a:moveTo>
                      <a:pt x="735098" y="1074366"/>
                    </a:moveTo>
                    <a:lnTo>
                      <a:pt x="1425762" y="578255"/>
                    </a:lnTo>
                    <a:lnTo>
                      <a:pt x="2364481" y="403157"/>
                    </a:lnTo>
                    <a:lnTo>
                      <a:pt x="2471485" y="301017"/>
                    </a:lnTo>
                    <a:lnTo>
                      <a:pt x="2398528" y="203740"/>
                    </a:lnTo>
                    <a:lnTo>
                      <a:pt x="2233158" y="125919"/>
                    </a:lnTo>
                    <a:lnTo>
                      <a:pt x="2014285" y="96736"/>
                    </a:lnTo>
                    <a:lnTo>
                      <a:pt x="1511630" y="0"/>
                    </a:lnTo>
                    <a:lnTo>
                      <a:pt x="465666" y="435342"/>
                    </a:lnTo>
                    <a:lnTo>
                      <a:pt x="193652" y="531238"/>
                    </a:lnTo>
                    <a:lnTo>
                      <a:pt x="0" y="736540"/>
                    </a:lnTo>
                    <a:lnTo>
                      <a:pt x="209805" y="1108413"/>
                    </a:lnTo>
                    <a:lnTo>
                      <a:pt x="370311" y="1264055"/>
                    </a:lnTo>
                    <a:lnTo>
                      <a:pt x="584320" y="1409970"/>
                    </a:lnTo>
                    <a:lnTo>
                      <a:pt x="667005" y="1429426"/>
                    </a:lnTo>
                    <a:lnTo>
                      <a:pt x="735098" y="1074366"/>
                    </a:lnTo>
                    <a:close/>
                  </a:path>
                </a:pathLst>
              </a:cu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925083" y="1770435"/>
                <a:ext cx="4032142" cy="1750979"/>
              </a:xfrm>
              <a:custGeom>
                <a:avLst/>
                <a:gdLst>
                  <a:gd name="connsiteX0" fmla="*/ 1113817 w 4017524"/>
                  <a:gd name="connsiteY0" fmla="*/ 1619655 h 1619655"/>
                  <a:gd name="connsiteX1" fmla="*/ 1298643 w 4017524"/>
                  <a:gd name="connsiteY1" fmla="*/ 1405647 h 1619655"/>
                  <a:gd name="connsiteX2" fmla="*/ 1945532 w 4017524"/>
                  <a:gd name="connsiteY2" fmla="*/ 1162455 h 1619655"/>
                  <a:gd name="connsiteX3" fmla="*/ 2149813 w 4017524"/>
                  <a:gd name="connsiteY3" fmla="*/ 992221 h 1619655"/>
                  <a:gd name="connsiteX4" fmla="*/ 3409545 w 4017524"/>
                  <a:gd name="connsiteY4" fmla="*/ 1016540 h 1619655"/>
                  <a:gd name="connsiteX5" fmla="*/ 3618689 w 4017524"/>
                  <a:gd name="connsiteY5" fmla="*/ 894945 h 1619655"/>
                  <a:gd name="connsiteX6" fmla="*/ 3988341 w 4017524"/>
                  <a:gd name="connsiteY6" fmla="*/ 724711 h 1619655"/>
                  <a:gd name="connsiteX7" fmla="*/ 4017524 w 4017524"/>
                  <a:gd name="connsiteY7" fmla="*/ 471792 h 1619655"/>
                  <a:gd name="connsiteX8" fmla="*/ 3832698 w 4017524"/>
                  <a:gd name="connsiteY8" fmla="*/ 301557 h 1619655"/>
                  <a:gd name="connsiteX9" fmla="*/ 3633281 w 4017524"/>
                  <a:gd name="connsiteY9" fmla="*/ 136187 h 1619655"/>
                  <a:gd name="connsiteX10" fmla="*/ 3414409 w 4017524"/>
                  <a:gd name="connsiteY10" fmla="*/ 58366 h 1619655"/>
                  <a:gd name="connsiteX11" fmla="*/ 2952345 w 4017524"/>
                  <a:gd name="connsiteY11" fmla="*/ 77821 h 1619655"/>
                  <a:gd name="connsiteX12" fmla="*/ 2621604 w 4017524"/>
                  <a:gd name="connsiteY12" fmla="*/ 0 h 1619655"/>
                  <a:gd name="connsiteX13" fmla="*/ 2071992 w 4017524"/>
                  <a:gd name="connsiteY13" fmla="*/ 43775 h 1619655"/>
                  <a:gd name="connsiteX14" fmla="*/ 1580745 w 4017524"/>
                  <a:gd name="connsiteY14" fmla="*/ 277238 h 1619655"/>
                  <a:gd name="connsiteX15" fmla="*/ 1279187 w 4017524"/>
                  <a:gd name="connsiteY15" fmla="*/ 510702 h 1619655"/>
                  <a:gd name="connsiteX16" fmla="*/ 1055451 w 4017524"/>
                  <a:gd name="connsiteY16" fmla="*/ 729575 h 1619655"/>
                  <a:gd name="connsiteX17" fmla="*/ 622570 w 4017524"/>
                  <a:gd name="connsiteY17" fmla="*/ 953311 h 1619655"/>
                  <a:gd name="connsiteX18" fmla="*/ 184826 w 4017524"/>
                  <a:gd name="connsiteY18" fmla="*/ 1128409 h 1619655"/>
                  <a:gd name="connsiteX19" fmla="*/ 0 w 4017524"/>
                  <a:gd name="connsiteY19" fmla="*/ 1254868 h 1619655"/>
                  <a:gd name="connsiteX0" fmla="*/ 1118680 w 4022387"/>
                  <a:gd name="connsiteY0" fmla="*/ 1619655 h 1619655"/>
                  <a:gd name="connsiteX1" fmla="*/ 1303506 w 4022387"/>
                  <a:gd name="connsiteY1" fmla="*/ 1405647 h 1619655"/>
                  <a:gd name="connsiteX2" fmla="*/ 1950395 w 4022387"/>
                  <a:gd name="connsiteY2" fmla="*/ 1162455 h 1619655"/>
                  <a:gd name="connsiteX3" fmla="*/ 2154676 w 4022387"/>
                  <a:gd name="connsiteY3" fmla="*/ 992221 h 1619655"/>
                  <a:gd name="connsiteX4" fmla="*/ 3414408 w 4022387"/>
                  <a:gd name="connsiteY4" fmla="*/ 1016540 h 1619655"/>
                  <a:gd name="connsiteX5" fmla="*/ 3623552 w 4022387"/>
                  <a:gd name="connsiteY5" fmla="*/ 894945 h 1619655"/>
                  <a:gd name="connsiteX6" fmla="*/ 3993204 w 4022387"/>
                  <a:gd name="connsiteY6" fmla="*/ 724711 h 1619655"/>
                  <a:gd name="connsiteX7" fmla="*/ 4022387 w 4022387"/>
                  <a:gd name="connsiteY7" fmla="*/ 471792 h 1619655"/>
                  <a:gd name="connsiteX8" fmla="*/ 3837561 w 4022387"/>
                  <a:gd name="connsiteY8" fmla="*/ 301557 h 1619655"/>
                  <a:gd name="connsiteX9" fmla="*/ 3638144 w 4022387"/>
                  <a:gd name="connsiteY9" fmla="*/ 136187 h 1619655"/>
                  <a:gd name="connsiteX10" fmla="*/ 3419272 w 4022387"/>
                  <a:gd name="connsiteY10" fmla="*/ 58366 h 1619655"/>
                  <a:gd name="connsiteX11" fmla="*/ 2957208 w 4022387"/>
                  <a:gd name="connsiteY11" fmla="*/ 77821 h 1619655"/>
                  <a:gd name="connsiteX12" fmla="*/ 2626467 w 4022387"/>
                  <a:gd name="connsiteY12" fmla="*/ 0 h 1619655"/>
                  <a:gd name="connsiteX13" fmla="*/ 2076855 w 4022387"/>
                  <a:gd name="connsiteY13" fmla="*/ 43775 h 1619655"/>
                  <a:gd name="connsiteX14" fmla="*/ 1585608 w 4022387"/>
                  <a:gd name="connsiteY14" fmla="*/ 277238 h 1619655"/>
                  <a:gd name="connsiteX15" fmla="*/ 1284050 w 4022387"/>
                  <a:gd name="connsiteY15" fmla="*/ 510702 h 1619655"/>
                  <a:gd name="connsiteX16" fmla="*/ 1060314 w 4022387"/>
                  <a:gd name="connsiteY16" fmla="*/ 729575 h 1619655"/>
                  <a:gd name="connsiteX17" fmla="*/ 627433 w 4022387"/>
                  <a:gd name="connsiteY17" fmla="*/ 953311 h 1619655"/>
                  <a:gd name="connsiteX18" fmla="*/ 189689 w 4022387"/>
                  <a:gd name="connsiteY18" fmla="*/ 1128409 h 1619655"/>
                  <a:gd name="connsiteX19" fmla="*/ 0 w 4022387"/>
                  <a:gd name="connsiteY19" fmla="*/ 1410511 h 1619655"/>
                  <a:gd name="connsiteX0" fmla="*/ 1123544 w 4027251"/>
                  <a:gd name="connsiteY0" fmla="*/ 1619655 h 1619655"/>
                  <a:gd name="connsiteX1" fmla="*/ 1308370 w 4027251"/>
                  <a:gd name="connsiteY1" fmla="*/ 1405647 h 1619655"/>
                  <a:gd name="connsiteX2" fmla="*/ 1955259 w 4027251"/>
                  <a:gd name="connsiteY2" fmla="*/ 1162455 h 1619655"/>
                  <a:gd name="connsiteX3" fmla="*/ 2159540 w 4027251"/>
                  <a:gd name="connsiteY3" fmla="*/ 992221 h 1619655"/>
                  <a:gd name="connsiteX4" fmla="*/ 3419272 w 4027251"/>
                  <a:gd name="connsiteY4" fmla="*/ 1016540 h 1619655"/>
                  <a:gd name="connsiteX5" fmla="*/ 3628416 w 4027251"/>
                  <a:gd name="connsiteY5" fmla="*/ 894945 h 1619655"/>
                  <a:gd name="connsiteX6" fmla="*/ 3998068 w 4027251"/>
                  <a:gd name="connsiteY6" fmla="*/ 724711 h 1619655"/>
                  <a:gd name="connsiteX7" fmla="*/ 4027251 w 4027251"/>
                  <a:gd name="connsiteY7" fmla="*/ 471792 h 1619655"/>
                  <a:gd name="connsiteX8" fmla="*/ 3842425 w 4027251"/>
                  <a:gd name="connsiteY8" fmla="*/ 301557 h 1619655"/>
                  <a:gd name="connsiteX9" fmla="*/ 3643008 w 4027251"/>
                  <a:gd name="connsiteY9" fmla="*/ 136187 h 1619655"/>
                  <a:gd name="connsiteX10" fmla="*/ 3424136 w 4027251"/>
                  <a:gd name="connsiteY10" fmla="*/ 58366 h 1619655"/>
                  <a:gd name="connsiteX11" fmla="*/ 2962072 w 4027251"/>
                  <a:gd name="connsiteY11" fmla="*/ 77821 h 1619655"/>
                  <a:gd name="connsiteX12" fmla="*/ 2631331 w 4027251"/>
                  <a:gd name="connsiteY12" fmla="*/ 0 h 1619655"/>
                  <a:gd name="connsiteX13" fmla="*/ 2081719 w 4027251"/>
                  <a:gd name="connsiteY13" fmla="*/ 43775 h 1619655"/>
                  <a:gd name="connsiteX14" fmla="*/ 1590472 w 4027251"/>
                  <a:gd name="connsiteY14" fmla="*/ 277238 h 1619655"/>
                  <a:gd name="connsiteX15" fmla="*/ 1288914 w 4027251"/>
                  <a:gd name="connsiteY15" fmla="*/ 510702 h 1619655"/>
                  <a:gd name="connsiteX16" fmla="*/ 1065178 w 4027251"/>
                  <a:gd name="connsiteY16" fmla="*/ 729575 h 1619655"/>
                  <a:gd name="connsiteX17" fmla="*/ 632297 w 4027251"/>
                  <a:gd name="connsiteY17" fmla="*/ 953311 h 1619655"/>
                  <a:gd name="connsiteX18" fmla="*/ 194553 w 4027251"/>
                  <a:gd name="connsiteY18" fmla="*/ 1128409 h 1619655"/>
                  <a:gd name="connsiteX19" fmla="*/ 0 w 4027251"/>
                  <a:gd name="connsiteY19" fmla="*/ 1410511 h 1619655"/>
                  <a:gd name="connsiteX0" fmla="*/ 1137955 w 4041662"/>
                  <a:gd name="connsiteY0" fmla="*/ 1619655 h 1619655"/>
                  <a:gd name="connsiteX1" fmla="*/ 1322781 w 4041662"/>
                  <a:gd name="connsiteY1" fmla="*/ 1405647 h 1619655"/>
                  <a:gd name="connsiteX2" fmla="*/ 1969670 w 4041662"/>
                  <a:gd name="connsiteY2" fmla="*/ 1162455 h 1619655"/>
                  <a:gd name="connsiteX3" fmla="*/ 2173951 w 4041662"/>
                  <a:gd name="connsiteY3" fmla="*/ 992221 h 1619655"/>
                  <a:gd name="connsiteX4" fmla="*/ 3433683 w 4041662"/>
                  <a:gd name="connsiteY4" fmla="*/ 1016540 h 1619655"/>
                  <a:gd name="connsiteX5" fmla="*/ 3642827 w 4041662"/>
                  <a:gd name="connsiteY5" fmla="*/ 894945 h 1619655"/>
                  <a:gd name="connsiteX6" fmla="*/ 4012479 w 4041662"/>
                  <a:gd name="connsiteY6" fmla="*/ 724711 h 1619655"/>
                  <a:gd name="connsiteX7" fmla="*/ 4041662 w 4041662"/>
                  <a:gd name="connsiteY7" fmla="*/ 471792 h 1619655"/>
                  <a:gd name="connsiteX8" fmla="*/ 3856836 w 4041662"/>
                  <a:gd name="connsiteY8" fmla="*/ 301557 h 1619655"/>
                  <a:gd name="connsiteX9" fmla="*/ 3657419 w 4041662"/>
                  <a:gd name="connsiteY9" fmla="*/ 136187 h 1619655"/>
                  <a:gd name="connsiteX10" fmla="*/ 3438547 w 4041662"/>
                  <a:gd name="connsiteY10" fmla="*/ 58366 h 1619655"/>
                  <a:gd name="connsiteX11" fmla="*/ 2976483 w 4041662"/>
                  <a:gd name="connsiteY11" fmla="*/ 77821 h 1619655"/>
                  <a:gd name="connsiteX12" fmla="*/ 2645742 w 4041662"/>
                  <a:gd name="connsiteY12" fmla="*/ 0 h 1619655"/>
                  <a:gd name="connsiteX13" fmla="*/ 2096130 w 4041662"/>
                  <a:gd name="connsiteY13" fmla="*/ 43775 h 1619655"/>
                  <a:gd name="connsiteX14" fmla="*/ 1604883 w 4041662"/>
                  <a:gd name="connsiteY14" fmla="*/ 277238 h 1619655"/>
                  <a:gd name="connsiteX15" fmla="*/ 1303325 w 4041662"/>
                  <a:gd name="connsiteY15" fmla="*/ 510702 h 1619655"/>
                  <a:gd name="connsiteX16" fmla="*/ 1079589 w 4041662"/>
                  <a:gd name="connsiteY16" fmla="*/ 729575 h 1619655"/>
                  <a:gd name="connsiteX17" fmla="*/ 646708 w 4041662"/>
                  <a:gd name="connsiteY17" fmla="*/ 953311 h 1619655"/>
                  <a:gd name="connsiteX18" fmla="*/ 208964 w 4041662"/>
                  <a:gd name="connsiteY18" fmla="*/ 1128409 h 1619655"/>
                  <a:gd name="connsiteX19" fmla="*/ 14411 w 4041662"/>
                  <a:gd name="connsiteY19" fmla="*/ 1410511 h 1619655"/>
                  <a:gd name="connsiteX20" fmla="*/ 14411 w 4041662"/>
                  <a:gd name="connsiteY20" fmla="*/ 1420238 h 1619655"/>
                  <a:gd name="connsiteX0" fmla="*/ 1128435 w 4032142"/>
                  <a:gd name="connsiteY0" fmla="*/ 1619655 h 1639111"/>
                  <a:gd name="connsiteX1" fmla="*/ 1313261 w 4032142"/>
                  <a:gd name="connsiteY1" fmla="*/ 1405647 h 1639111"/>
                  <a:gd name="connsiteX2" fmla="*/ 1960150 w 4032142"/>
                  <a:gd name="connsiteY2" fmla="*/ 1162455 h 1639111"/>
                  <a:gd name="connsiteX3" fmla="*/ 2164431 w 4032142"/>
                  <a:gd name="connsiteY3" fmla="*/ 992221 h 1639111"/>
                  <a:gd name="connsiteX4" fmla="*/ 3424163 w 4032142"/>
                  <a:gd name="connsiteY4" fmla="*/ 1016540 h 1639111"/>
                  <a:gd name="connsiteX5" fmla="*/ 3633307 w 4032142"/>
                  <a:gd name="connsiteY5" fmla="*/ 894945 h 1639111"/>
                  <a:gd name="connsiteX6" fmla="*/ 4002959 w 4032142"/>
                  <a:gd name="connsiteY6" fmla="*/ 724711 h 1639111"/>
                  <a:gd name="connsiteX7" fmla="*/ 4032142 w 4032142"/>
                  <a:gd name="connsiteY7" fmla="*/ 471792 h 1639111"/>
                  <a:gd name="connsiteX8" fmla="*/ 3847316 w 4032142"/>
                  <a:gd name="connsiteY8" fmla="*/ 301557 h 1639111"/>
                  <a:gd name="connsiteX9" fmla="*/ 3647899 w 4032142"/>
                  <a:gd name="connsiteY9" fmla="*/ 136187 h 1639111"/>
                  <a:gd name="connsiteX10" fmla="*/ 3429027 w 4032142"/>
                  <a:gd name="connsiteY10" fmla="*/ 58366 h 1639111"/>
                  <a:gd name="connsiteX11" fmla="*/ 2966963 w 4032142"/>
                  <a:gd name="connsiteY11" fmla="*/ 77821 h 1639111"/>
                  <a:gd name="connsiteX12" fmla="*/ 2636222 w 4032142"/>
                  <a:gd name="connsiteY12" fmla="*/ 0 h 1639111"/>
                  <a:gd name="connsiteX13" fmla="*/ 2086610 w 4032142"/>
                  <a:gd name="connsiteY13" fmla="*/ 43775 h 1639111"/>
                  <a:gd name="connsiteX14" fmla="*/ 1595363 w 4032142"/>
                  <a:gd name="connsiteY14" fmla="*/ 277238 h 1639111"/>
                  <a:gd name="connsiteX15" fmla="*/ 1293805 w 4032142"/>
                  <a:gd name="connsiteY15" fmla="*/ 510702 h 1639111"/>
                  <a:gd name="connsiteX16" fmla="*/ 1070069 w 4032142"/>
                  <a:gd name="connsiteY16" fmla="*/ 729575 h 1639111"/>
                  <a:gd name="connsiteX17" fmla="*/ 637188 w 4032142"/>
                  <a:gd name="connsiteY17" fmla="*/ 953311 h 1639111"/>
                  <a:gd name="connsiteX18" fmla="*/ 199444 w 4032142"/>
                  <a:gd name="connsiteY18" fmla="*/ 1128409 h 1639111"/>
                  <a:gd name="connsiteX19" fmla="*/ 4891 w 4032142"/>
                  <a:gd name="connsiteY19" fmla="*/ 1410511 h 1639111"/>
                  <a:gd name="connsiteX20" fmla="*/ 111896 w 4032142"/>
                  <a:gd name="connsiteY20" fmla="*/ 1639111 h 1639111"/>
                  <a:gd name="connsiteX0" fmla="*/ 1128435 w 4032142"/>
                  <a:gd name="connsiteY0" fmla="*/ 1619655 h 1656044"/>
                  <a:gd name="connsiteX1" fmla="*/ 1313261 w 4032142"/>
                  <a:gd name="connsiteY1" fmla="*/ 1405647 h 1656044"/>
                  <a:gd name="connsiteX2" fmla="*/ 1960150 w 4032142"/>
                  <a:gd name="connsiteY2" fmla="*/ 1162455 h 1656044"/>
                  <a:gd name="connsiteX3" fmla="*/ 2164431 w 4032142"/>
                  <a:gd name="connsiteY3" fmla="*/ 992221 h 1656044"/>
                  <a:gd name="connsiteX4" fmla="*/ 3424163 w 4032142"/>
                  <a:gd name="connsiteY4" fmla="*/ 1016540 h 1656044"/>
                  <a:gd name="connsiteX5" fmla="*/ 3633307 w 4032142"/>
                  <a:gd name="connsiteY5" fmla="*/ 894945 h 1656044"/>
                  <a:gd name="connsiteX6" fmla="*/ 4002959 w 4032142"/>
                  <a:gd name="connsiteY6" fmla="*/ 724711 h 1656044"/>
                  <a:gd name="connsiteX7" fmla="*/ 4032142 w 4032142"/>
                  <a:gd name="connsiteY7" fmla="*/ 471792 h 1656044"/>
                  <a:gd name="connsiteX8" fmla="*/ 3847316 w 4032142"/>
                  <a:gd name="connsiteY8" fmla="*/ 301557 h 1656044"/>
                  <a:gd name="connsiteX9" fmla="*/ 3647899 w 4032142"/>
                  <a:gd name="connsiteY9" fmla="*/ 136187 h 1656044"/>
                  <a:gd name="connsiteX10" fmla="*/ 3429027 w 4032142"/>
                  <a:gd name="connsiteY10" fmla="*/ 58366 h 1656044"/>
                  <a:gd name="connsiteX11" fmla="*/ 2966963 w 4032142"/>
                  <a:gd name="connsiteY11" fmla="*/ 77821 h 1656044"/>
                  <a:gd name="connsiteX12" fmla="*/ 2636222 w 4032142"/>
                  <a:gd name="connsiteY12" fmla="*/ 0 h 1656044"/>
                  <a:gd name="connsiteX13" fmla="*/ 2086610 w 4032142"/>
                  <a:gd name="connsiteY13" fmla="*/ 43775 h 1656044"/>
                  <a:gd name="connsiteX14" fmla="*/ 1595363 w 4032142"/>
                  <a:gd name="connsiteY14" fmla="*/ 277238 h 1656044"/>
                  <a:gd name="connsiteX15" fmla="*/ 1293805 w 4032142"/>
                  <a:gd name="connsiteY15" fmla="*/ 510702 h 1656044"/>
                  <a:gd name="connsiteX16" fmla="*/ 1070069 w 4032142"/>
                  <a:gd name="connsiteY16" fmla="*/ 729575 h 1656044"/>
                  <a:gd name="connsiteX17" fmla="*/ 637188 w 4032142"/>
                  <a:gd name="connsiteY17" fmla="*/ 953311 h 1656044"/>
                  <a:gd name="connsiteX18" fmla="*/ 199444 w 4032142"/>
                  <a:gd name="connsiteY18" fmla="*/ 1128409 h 1656044"/>
                  <a:gd name="connsiteX19" fmla="*/ 4891 w 4032142"/>
                  <a:gd name="connsiteY19" fmla="*/ 1410511 h 1656044"/>
                  <a:gd name="connsiteX20" fmla="*/ 111896 w 4032142"/>
                  <a:gd name="connsiteY20" fmla="*/ 1639111 h 1656044"/>
                  <a:gd name="connsiteX21" fmla="*/ 116760 w 4032142"/>
                  <a:gd name="connsiteY21" fmla="*/ 1639111 h 1656044"/>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22" fmla="*/ 1128435 w 4032142"/>
                  <a:gd name="connsiteY22" fmla="*/ 1619655 h 175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2142" h="1750979">
                    <a:moveTo>
                      <a:pt x="1128435" y="1619655"/>
                    </a:moveTo>
                    <a:lnTo>
                      <a:pt x="1313261" y="1405647"/>
                    </a:lnTo>
                    <a:lnTo>
                      <a:pt x="1960150" y="1162455"/>
                    </a:lnTo>
                    <a:lnTo>
                      <a:pt x="2164431" y="992221"/>
                    </a:lnTo>
                    <a:lnTo>
                      <a:pt x="3424163" y="1016540"/>
                    </a:lnTo>
                    <a:lnTo>
                      <a:pt x="3633307" y="894945"/>
                    </a:lnTo>
                    <a:lnTo>
                      <a:pt x="4002959" y="724711"/>
                    </a:lnTo>
                    <a:lnTo>
                      <a:pt x="4032142" y="471792"/>
                    </a:lnTo>
                    <a:lnTo>
                      <a:pt x="3847316" y="301557"/>
                    </a:lnTo>
                    <a:lnTo>
                      <a:pt x="3647899" y="136187"/>
                    </a:lnTo>
                    <a:lnTo>
                      <a:pt x="3429027" y="58366"/>
                    </a:lnTo>
                    <a:lnTo>
                      <a:pt x="2966963" y="77821"/>
                    </a:lnTo>
                    <a:lnTo>
                      <a:pt x="2636222" y="0"/>
                    </a:lnTo>
                    <a:lnTo>
                      <a:pt x="2086610" y="43775"/>
                    </a:lnTo>
                    <a:lnTo>
                      <a:pt x="1595363" y="277238"/>
                    </a:lnTo>
                    <a:lnTo>
                      <a:pt x="1293805" y="510702"/>
                    </a:lnTo>
                    <a:lnTo>
                      <a:pt x="1070069" y="729575"/>
                    </a:lnTo>
                    <a:lnTo>
                      <a:pt x="637188" y="953311"/>
                    </a:lnTo>
                    <a:lnTo>
                      <a:pt x="199444" y="1128409"/>
                    </a:lnTo>
                    <a:lnTo>
                      <a:pt x="4891" y="1410511"/>
                    </a:lnTo>
                    <a:cubicBezTo>
                      <a:pt x="-27534" y="1459149"/>
                      <a:pt x="111896" y="1637085"/>
                      <a:pt x="111896" y="1639111"/>
                    </a:cubicBezTo>
                    <a:cubicBezTo>
                      <a:pt x="130541" y="1677211"/>
                      <a:pt x="451352" y="1750979"/>
                      <a:pt x="452365" y="1750979"/>
                    </a:cubicBezTo>
                    <a:lnTo>
                      <a:pt x="1128435" y="1619655"/>
                    </a:lnTo>
                    <a:close/>
                  </a:path>
                </a:pathLst>
              </a:custGeom>
              <a:solidFill>
                <a:srgbClr val="FFE699"/>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821021" y="1177047"/>
                <a:ext cx="3283085" cy="1760706"/>
              </a:xfrm>
              <a:custGeom>
                <a:avLst/>
                <a:gdLst>
                  <a:gd name="connsiteX0" fmla="*/ 1293779 w 3283085"/>
                  <a:gd name="connsiteY0" fmla="*/ 1712068 h 1760706"/>
                  <a:gd name="connsiteX1" fmla="*/ 1716932 w 3283085"/>
                  <a:gd name="connsiteY1" fmla="*/ 1536970 h 1760706"/>
                  <a:gd name="connsiteX2" fmla="*/ 2159541 w 3283085"/>
                  <a:gd name="connsiteY2" fmla="*/ 1327825 h 1760706"/>
                  <a:gd name="connsiteX3" fmla="*/ 2383277 w 3283085"/>
                  <a:gd name="connsiteY3" fmla="*/ 1113817 h 1760706"/>
                  <a:gd name="connsiteX4" fmla="*/ 2684834 w 3283085"/>
                  <a:gd name="connsiteY4" fmla="*/ 865762 h 1760706"/>
                  <a:gd name="connsiteX5" fmla="*/ 3180945 w 3283085"/>
                  <a:gd name="connsiteY5" fmla="*/ 627434 h 1760706"/>
                  <a:gd name="connsiteX6" fmla="*/ 3283085 w 3283085"/>
                  <a:gd name="connsiteY6" fmla="*/ 408562 h 1760706"/>
                  <a:gd name="connsiteX7" fmla="*/ 3054485 w 3283085"/>
                  <a:gd name="connsiteY7" fmla="*/ 179962 h 1760706"/>
                  <a:gd name="connsiteX8" fmla="*/ 2981528 w 3283085"/>
                  <a:gd name="connsiteY8" fmla="*/ 38910 h 1760706"/>
                  <a:gd name="connsiteX9" fmla="*/ 2723745 w 3283085"/>
                  <a:gd name="connsiteY9" fmla="*/ 0 h 1760706"/>
                  <a:gd name="connsiteX10" fmla="*/ 2310319 w 3283085"/>
                  <a:gd name="connsiteY10" fmla="*/ 107004 h 1760706"/>
                  <a:gd name="connsiteX11" fmla="*/ 2096311 w 3283085"/>
                  <a:gd name="connsiteY11" fmla="*/ 87549 h 1760706"/>
                  <a:gd name="connsiteX12" fmla="*/ 1692613 w 3283085"/>
                  <a:gd name="connsiteY12" fmla="*/ 24319 h 1760706"/>
                  <a:gd name="connsiteX13" fmla="*/ 1391056 w 3283085"/>
                  <a:gd name="connsiteY13" fmla="*/ 87549 h 1760706"/>
                  <a:gd name="connsiteX14" fmla="*/ 768485 w 3283085"/>
                  <a:gd name="connsiteY14" fmla="*/ 189689 h 1760706"/>
                  <a:gd name="connsiteX15" fmla="*/ 588524 w 3283085"/>
                  <a:gd name="connsiteY15" fmla="*/ 340468 h 1760706"/>
                  <a:gd name="connsiteX16" fmla="*/ 277239 w 3283085"/>
                  <a:gd name="connsiteY16" fmla="*/ 554476 h 1760706"/>
                  <a:gd name="connsiteX17" fmla="*/ 77822 w 3283085"/>
                  <a:gd name="connsiteY17" fmla="*/ 685800 h 1760706"/>
                  <a:gd name="connsiteX18" fmla="*/ 0 w 3283085"/>
                  <a:gd name="connsiteY18" fmla="*/ 1021404 h 1760706"/>
                  <a:gd name="connsiteX19" fmla="*/ 131324 w 3283085"/>
                  <a:gd name="connsiteY19" fmla="*/ 1361872 h 1760706"/>
                  <a:gd name="connsiteX20" fmla="*/ 398834 w 3283085"/>
                  <a:gd name="connsiteY20" fmla="*/ 1595336 h 1760706"/>
                  <a:gd name="connsiteX21" fmla="*/ 807396 w 3283085"/>
                  <a:gd name="connsiteY21" fmla="*/ 1643974 h 1760706"/>
                  <a:gd name="connsiteX22" fmla="*/ 1113817 w 3283085"/>
                  <a:gd name="connsiteY22" fmla="*/ 1760706 h 1760706"/>
                  <a:gd name="connsiteX23" fmla="*/ 1293779 w 3283085"/>
                  <a:gd name="connsiteY23" fmla="*/ 1712068 h 17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3085" h="1760706">
                    <a:moveTo>
                      <a:pt x="1293779" y="1712068"/>
                    </a:moveTo>
                    <a:lnTo>
                      <a:pt x="1716932" y="1536970"/>
                    </a:lnTo>
                    <a:lnTo>
                      <a:pt x="2159541" y="1327825"/>
                    </a:lnTo>
                    <a:lnTo>
                      <a:pt x="2383277" y="1113817"/>
                    </a:lnTo>
                    <a:lnTo>
                      <a:pt x="2684834" y="865762"/>
                    </a:lnTo>
                    <a:lnTo>
                      <a:pt x="3180945" y="627434"/>
                    </a:lnTo>
                    <a:lnTo>
                      <a:pt x="3283085" y="408562"/>
                    </a:lnTo>
                    <a:lnTo>
                      <a:pt x="3054485" y="179962"/>
                    </a:lnTo>
                    <a:lnTo>
                      <a:pt x="2981528" y="38910"/>
                    </a:lnTo>
                    <a:lnTo>
                      <a:pt x="2723745" y="0"/>
                    </a:lnTo>
                    <a:lnTo>
                      <a:pt x="2310319" y="107004"/>
                    </a:lnTo>
                    <a:lnTo>
                      <a:pt x="2096311" y="87549"/>
                    </a:lnTo>
                    <a:lnTo>
                      <a:pt x="1692613" y="24319"/>
                    </a:lnTo>
                    <a:lnTo>
                      <a:pt x="1391056" y="87549"/>
                    </a:lnTo>
                    <a:lnTo>
                      <a:pt x="768485" y="189689"/>
                    </a:lnTo>
                    <a:lnTo>
                      <a:pt x="588524" y="340468"/>
                    </a:lnTo>
                    <a:lnTo>
                      <a:pt x="277239" y="554476"/>
                    </a:lnTo>
                    <a:lnTo>
                      <a:pt x="77822" y="685800"/>
                    </a:lnTo>
                    <a:lnTo>
                      <a:pt x="0" y="1021404"/>
                    </a:lnTo>
                    <a:lnTo>
                      <a:pt x="131324" y="1361872"/>
                    </a:lnTo>
                    <a:lnTo>
                      <a:pt x="398834" y="1595336"/>
                    </a:lnTo>
                    <a:lnTo>
                      <a:pt x="807396" y="1643974"/>
                    </a:lnTo>
                    <a:lnTo>
                      <a:pt x="1113817" y="1760706"/>
                    </a:lnTo>
                    <a:lnTo>
                      <a:pt x="1293779" y="1712068"/>
                    </a:ln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cxnSpLocks/>
              </p:cNvCxnSpPr>
              <p:nvPr/>
            </p:nvCxnSpPr>
            <p:spPr>
              <a:xfrm flipH="1" flipV="1">
                <a:off x="2979309" y="1121293"/>
                <a:ext cx="4914215" cy="29169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0173662">
                <a:off x="1800994" y="397498"/>
                <a:ext cx="3046060" cy="369332"/>
              </a:xfrm>
              <a:prstGeom prst="rect">
                <a:avLst/>
              </a:prstGeom>
              <a:noFill/>
            </p:spPr>
            <p:txBody>
              <a:bodyPr wrap="square" rtlCol="0">
                <a:spAutoFit/>
              </a:bodyPr>
              <a:lstStyle/>
              <a:p>
                <a:r>
                  <a:rPr lang="en-US" dirty="0"/>
                  <a:t>Fraser River</a:t>
                </a:r>
              </a:p>
            </p:txBody>
          </p:sp>
          <p:sp>
            <p:nvSpPr>
              <p:cNvPr id="33" name="TextBox 32"/>
              <p:cNvSpPr txBox="1"/>
              <p:nvPr/>
            </p:nvSpPr>
            <p:spPr>
              <a:xfrm rot="19541688">
                <a:off x="7467319" y="4033679"/>
                <a:ext cx="1678677" cy="369332"/>
              </a:xfrm>
              <a:prstGeom prst="rect">
                <a:avLst/>
              </a:prstGeom>
              <a:noFill/>
            </p:spPr>
            <p:txBody>
              <a:bodyPr wrap="square" rtlCol="0">
                <a:spAutoFit/>
              </a:bodyPr>
              <a:lstStyle/>
              <a:p>
                <a:r>
                  <a:rPr lang="en-US" dirty="0"/>
                  <a:t>Tidal Creek</a:t>
                </a:r>
              </a:p>
            </p:txBody>
          </p:sp>
          <p:sp>
            <p:nvSpPr>
              <p:cNvPr id="41" name="Rectangle 40"/>
              <p:cNvSpPr/>
              <p:nvPr/>
            </p:nvSpPr>
            <p:spPr>
              <a:xfrm rot="1903899">
                <a:off x="3153920" y="118996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1903899">
                <a:off x="3965743" y="165582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1903899">
                <a:off x="5406866" y="2517065"/>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903899">
                <a:off x="6401880" y="308328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4116713" y="1414445"/>
                <a:ext cx="655173" cy="369332"/>
              </a:xfrm>
              <a:prstGeom prst="rect">
                <a:avLst/>
              </a:prstGeom>
              <a:noFill/>
            </p:spPr>
            <p:txBody>
              <a:bodyPr wrap="square" rtlCol="0">
                <a:spAutoFit/>
              </a:bodyPr>
              <a:lstStyle/>
              <a:p>
                <a:r>
                  <a:rPr lang="en-US" dirty="0"/>
                  <a:t>1m</a:t>
                </a:r>
                <a:r>
                  <a:rPr lang="en-US" baseline="30000" dirty="0"/>
                  <a:t>2</a:t>
                </a:r>
              </a:p>
            </p:txBody>
          </p:sp>
          <p:cxnSp>
            <p:nvCxnSpPr>
              <p:cNvPr id="126" name="Straight Arrow Connector 125"/>
              <p:cNvCxnSpPr>
                <a:cxnSpLocks/>
              </p:cNvCxnSpPr>
              <p:nvPr/>
            </p:nvCxnSpPr>
            <p:spPr>
              <a:xfrm>
                <a:off x="5726398" y="2659074"/>
                <a:ext cx="634822" cy="383548"/>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893645" y="2162989"/>
                <a:ext cx="2039559" cy="646331"/>
              </a:xfrm>
              <a:prstGeom prst="rect">
                <a:avLst/>
              </a:prstGeom>
              <a:noFill/>
            </p:spPr>
            <p:txBody>
              <a:bodyPr wrap="square" rtlCol="0">
                <a:spAutoFit/>
              </a:bodyPr>
              <a:lstStyle/>
              <a:p>
                <a:r>
                  <a:rPr lang="en-US" dirty="0"/>
                  <a:t>10m maximum distance</a:t>
                </a:r>
              </a:p>
            </p:txBody>
          </p:sp>
        </p:grpSp>
        <p:sp>
          <p:nvSpPr>
            <p:cNvPr id="34" name="Rectangle 33">
              <a:extLst>
                <a:ext uri="{FF2B5EF4-FFF2-40B4-BE49-F238E27FC236}">
                  <a16:creationId xmlns:a16="http://schemas.microsoft.com/office/drawing/2014/main" id="{4F116F80-8E7E-4909-A5AB-9B9EE9DEC685}"/>
                </a:ext>
              </a:extLst>
            </p:cNvPr>
            <p:cNvSpPr/>
            <p:nvPr/>
          </p:nvSpPr>
          <p:spPr>
            <a:xfrm rot="1903899">
              <a:off x="7234843" y="3584883"/>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C7CD7B3-D404-434D-B7BE-1EC76816E50F}"/>
                </a:ext>
              </a:extLst>
            </p:cNvPr>
            <p:cNvSpPr/>
            <p:nvPr/>
          </p:nvSpPr>
          <p:spPr>
            <a:xfrm rot="1903899">
              <a:off x="4596555" y="204793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660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5">
            <a:extLst>
              <a:ext uri="{FF2B5EF4-FFF2-40B4-BE49-F238E27FC236}">
                <a16:creationId xmlns:a16="http://schemas.microsoft.com/office/drawing/2014/main" id="{B2EE8A5E-5F8D-E8EF-5D6D-61DC7E400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4996" y="0"/>
            <a:ext cx="10823510" cy="6764694"/>
          </a:xfrm>
          <a:prstGeom prst="rect">
            <a:avLst/>
          </a:prstGeom>
        </p:spPr>
      </p:pic>
      <p:sp>
        <p:nvSpPr>
          <p:cNvPr id="5" name="Rectangle: Rounded Corners 4">
            <a:extLst>
              <a:ext uri="{FF2B5EF4-FFF2-40B4-BE49-F238E27FC236}">
                <a16:creationId xmlns:a16="http://schemas.microsoft.com/office/drawing/2014/main" id="{09DC9687-9F6A-9DF5-A302-A9AB0E0756D6}"/>
              </a:ext>
            </a:extLst>
          </p:cNvPr>
          <p:cNvSpPr/>
          <p:nvPr/>
        </p:nvSpPr>
        <p:spPr>
          <a:xfrm>
            <a:off x="8674360" y="4637314"/>
            <a:ext cx="1856792" cy="83976"/>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A5D62FC3-8C27-CC5E-953E-739E92FB4F01}"/>
              </a:ext>
            </a:extLst>
          </p:cNvPr>
          <p:cNvSpPr/>
          <p:nvPr/>
        </p:nvSpPr>
        <p:spPr>
          <a:xfrm>
            <a:off x="5042160" y="4192814"/>
            <a:ext cx="1856792" cy="83976"/>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37BD3CAE-CC78-AB15-4265-2F26F7F72E83}"/>
              </a:ext>
            </a:extLst>
          </p:cNvPr>
          <p:cNvSpPr/>
          <p:nvPr/>
        </p:nvSpPr>
        <p:spPr>
          <a:xfrm>
            <a:off x="1333760" y="3964214"/>
            <a:ext cx="1856792" cy="83976"/>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59475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F2ED8B7E-C79E-4F73-B46B-89146ED81F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610" r="24452"/>
          <a:stretch/>
        </p:blipFill>
        <p:spPr bwMode="auto">
          <a:xfrm>
            <a:off x="5223653" y="2579298"/>
            <a:ext cx="3885841" cy="427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981779-B980-4D05-B1F4-A612F26E00B7}"/>
              </a:ext>
            </a:extLst>
          </p:cNvPr>
          <p:cNvSpPr txBox="1"/>
          <p:nvPr/>
        </p:nvSpPr>
        <p:spPr>
          <a:xfrm>
            <a:off x="10205049" y="0"/>
            <a:ext cx="2074029" cy="369332"/>
          </a:xfrm>
          <a:prstGeom prst="rect">
            <a:avLst/>
          </a:prstGeom>
          <a:noFill/>
        </p:spPr>
        <p:txBody>
          <a:bodyPr wrap="none" rtlCol="0">
            <a:spAutoFit/>
          </a:bodyPr>
          <a:lstStyle/>
          <a:p>
            <a:r>
              <a:rPr lang="en-US" dirty="0"/>
              <a:t>Fescue (foreground)</a:t>
            </a:r>
          </a:p>
        </p:txBody>
      </p:sp>
      <p:pic>
        <p:nvPicPr>
          <p:cNvPr id="3" name="Picture 2">
            <a:extLst>
              <a:ext uri="{FF2B5EF4-FFF2-40B4-BE49-F238E27FC236}">
                <a16:creationId xmlns:a16="http://schemas.microsoft.com/office/drawing/2014/main" id="{76EB110A-8C62-4A39-B890-9983B91BE6B4}"/>
              </a:ext>
            </a:extLst>
          </p:cNvPr>
          <p:cNvPicPr>
            <a:picLocks noChangeAspect="1"/>
          </p:cNvPicPr>
          <p:nvPr/>
        </p:nvPicPr>
        <p:blipFill rotWithShape="1">
          <a:blip r:embed="rId3"/>
          <a:srcRect l="7761" b="32956"/>
          <a:stretch/>
        </p:blipFill>
        <p:spPr>
          <a:xfrm>
            <a:off x="198408" y="2574223"/>
            <a:ext cx="4416724" cy="4283777"/>
          </a:xfrm>
          <a:prstGeom prst="rect">
            <a:avLst/>
          </a:prstGeom>
        </p:spPr>
      </p:pic>
    </p:spTree>
    <p:extLst>
      <p:ext uri="{BB962C8B-B14F-4D97-AF65-F5344CB8AC3E}">
        <p14:creationId xmlns:p14="http://schemas.microsoft.com/office/powerpoint/2010/main" val="696994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F1D6E20B-25F0-4169-839E-115688B79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6" t="52327" r="47421"/>
          <a:stretch/>
        </p:blipFill>
        <p:spPr bwMode="auto">
          <a:xfrm>
            <a:off x="310550" y="1362973"/>
            <a:ext cx="4597879" cy="3269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832041-20DF-4B57-8568-C66CC11DA820}"/>
              </a:ext>
            </a:extLst>
          </p:cNvPr>
          <p:cNvSpPr txBox="1"/>
          <p:nvPr/>
        </p:nvSpPr>
        <p:spPr>
          <a:xfrm>
            <a:off x="2305199" y="5477774"/>
            <a:ext cx="734175" cy="369332"/>
          </a:xfrm>
          <a:prstGeom prst="rect">
            <a:avLst/>
          </a:prstGeom>
          <a:noFill/>
        </p:spPr>
        <p:txBody>
          <a:bodyPr wrap="none" rtlCol="0">
            <a:spAutoFit/>
          </a:bodyPr>
          <a:lstStyle/>
          <a:p>
            <a:r>
              <a:rPr lang="en-US" dirty="0"/>
              <a:t>sedge</a:t>
            </a:r>
          </a:p>
        </p:txBody>
      </p:sp>
      <p:pic>
        <p:nvPicPr>
          <p:cNvPr id="2052" name="Picture 4" descr="https://lh5.googleusercontent.com/cFityDZ6WjCRziLwF7xnSyHzIAMGVW-Td4vqZ6TIJfm0KZ1vB_rxaTHMwHuTDPB3i7EHm6mwQeikY19jvc5h5Nf-S7oODr_nmssIZBwb1sfPUqM5LlfkG0WwPNo47bd8aJSKSAazO4B1ZmP8R0_6z_KngulG6aVX6S-jZvNJb9lmc3HiTG4qJKhBeNOjK0E=s2048">
            <a:extLst>
              <a:ext uri="{FF2B5EF4-FFF2-40B4-BE49-F238E27FC236}">
                <a16:creationId xmlns:a16="http://schemas.microsoft.com/office/drawing/2014/main" id="{6924DA0A-DEBF-4E4A-9679-38507C657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639" y="86264"/>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2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6.googleusercontent.com/h5g6TTmPCQH8s3-zkNMnhiRPvoj_96v6aZKAq2QUagloEaljf5z04Jom8c70IBKjPSU06DwraWmZu7UC6FCV8X2st7kPJNMV6tOKNqUNeVP4BStCAvNvAj21yXEHmkOTcRZF4YSIZz6eHV4ByHG9izRrNMAUhtONctacqwfngqEDBY4Wo6f1ssuqENKz9gY=s2048">
            <a:extLst>
              <a:ext uri="{FF2B5EF4-FFF2-40B4-BE49-F238E27FC236}">
                <a16:creationId xmlns:a16="http://schemas.microsoft.com/office/drawing/2014/main" id="{D8690AA0-A87A-42A6-8E5F-A902FE973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4" y="0"/>
            <a:ext cx="6072996" cy="45547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B4058BA-7C55-4735-A326-B2C5DAE5000F}"/>
              </a:ext>
            </a:extLst>
          </p:cNvPr>
          <p:cNvPicPr>
            <a:picLocks noChangeAspect="1"/>
          </p:cNvPicPr>
          <p:nvPr/>
        </p:nvPicPr>
        <p:blipFill rotWithShape="1">
          <a:blip r:embed="rId3"/>
          <a:srcRect t="28176"/>
          <a:stretch/>
        </p:blipFill>
        <p:spPr>
          <a:xfrm>
            <a:off x="6181186" y="-908"/>
            <a:ext cx="4757109" cy="4555655"/>
          </a:xfrm>
          <a:prstGeom prst="rect">
            <a:avLst/>
          </a:prstGeom>
        </p:spPr>
      </p:pic>
    </p:spTree>
    <p:extLst>
      <p:ext uri="{BB962C8B-B14F-4D97-AF65-F5344CB8AC3E}">
        <p14:creationId xmlns:p14="http://schemas.microsoft.com/office/powerpoint/2010/main" val="2713957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3727557648AA40B029C215891F95C5" ma:contentTypeVersion="14" ma:contentTypeDescription="Create a new document." ma:contentTypeScope="" ma:versionID="d36f379eec1cf084072dcf956aecbcf8">
  <xsd:schema xmlns:xsd="http://www.w3.org/2001/XMLSchema" xmlns:xs="http://www.w3.org/2001/XMLSchema" xmlns:p="http://schemas.microsoft.com/office/2006/metadata/properties" xmlns:ns3="8c008993-a31f-4b40-b1f3-88dd9c6e1924" xmlns:ns4="360018dd-41eb-4458-b1d4-4b46a95a2b02" targetNamespace="http://schemas.microsoft.com/office/2006/metadata/properties" ma:root="true" ma:fieldsID="bd1f472f1ef3281fe4dbeb8213942d38" ns3:_="" ns4:_="">
    <xsd:import namespace="8c008993-a31f-4b40-b1f3-88dd9c6e1924"/>
    <xsd:import namespace="360018dd-41eb-4458-b1d4-4b46a95a2b0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008993-a31f-4b40-b1f3-88dd9c6e1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60018dd-41eb-4458-b1d4-4b46a95a2b0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99934B-21F4-4989-AF1D-FF5130218558}">
  <ds:schemaRefs>
    <ds:schemaRef ds:uri="http://schemas.microsoft.com/sharepoint/v3/contenttype/forms"/>
  </ds:schemaRefs>
</ds:datastoreItem>
</file>

<file path=customXml/itemProps2.xml><?xml version="1.0" encoding="utf-8"?>
<ds:datastoreItem xmlns:ds="http://schemas.openxmlformats.org/officeDocument/2006/customXml" ds:itemID="{FE3F06F5-ADF0-4529-8ECC-6BBB71763F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008993-a31f-4b40-b1f3-88dd9c6e1924"/>
    <ds:schemaRef ds:uri="360018dd-41eb-4458-b1d4-4b46a95a2b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620542-2F5A-4379-B296-6A287A904583}">
  <ds:schemaRefs>
    <ds:schemaRef ds:uri="http://purl.org/dc/elements/1.1/"/>
    <ds:schemaRef ds:uri="http://schemas.openxmlformats.org/package/2006/metadata/core-properties"/>
    <ds:schemaRef ds:uri="8c008993-a31f-4b40-b1f3-88dd9c6e1924"/>
    <ds:schemaRef ds:uri="http://schemas.microsoft.com/office/2006/metadata/properties"/>
    <ds:schemaRef ds:uri="http://schemas.microsoft.com/office/2006/documentManagement/types"/>
    <ds:schemaRef ds:uri="360018dd-41eb-4458-b1d4-4b46a95a2b02"/>
    <ds:schemaRef ds:uri="http://purl.org/dc/dcmitype/"/>
    <ds:schemaRef ds:uri="http://www.w3.org/XML/1998/namespac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2846</TotalTime>
  <Words>336</Words>
  <Application>Microsoft Office PowerPoint</Application>
  <PresentationFormat>Widescreen</PresentationFormat>
  <Paragraphs>75</Paragraphs>
  <Slides>11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Stefanie Lane</dc:creator>
  <cp:lastModifiedBy>Lane, Stefanie</cp:lastModifiedBy>
  <cp:revision>77</cp:revision>
  <dcterms:created xsi:type="dcterms:W3CDTF">2022-05-20T03:25:27Z</dcterms:created>
  <dcterms:modified xsi:type="dcterms:W3CDTF">2023-12-14T03:15:14Z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0x010100483727557648AA40B029C215891F95C5</vt:lpwstr>
  </property>
</Properties>
</file>